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3" r:id="rId2"/>
  </p:sldMasterIdLst>
  <p:notesMasterIdLst>
    <p:notesMasterId r:id="rId14"/>
  </p:notesMasterIdLst>
  <p:sldIdLst>
    <p:sldId id="256" r:id="rId3"/>
    <p:sldId id="257" r:id="rId4"/>
    <p:sldId id="269" r:id="rId5"/>
    <p:sldId id="266" r:id="rId6"/>
    <p:sldId id="259" r:id="rId7"/>
    <p:sldId id="267" r:id="rId8"/>
    <p:sldId id="273" r:id="rId9"/>
    <p:sldId id="274" r:id="rId10"/>
    <p:sldId id="275" r:id="rId11"/>
    <p:sldId id="272" r:id="rId12"/>
    <p:sldId id="276" r:id="rId13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16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o Loizaga Piera" userId="debca346bc815076" providerId="LiveId" clId="{F082C12B-093F-4900-83CB-7F8006315480}"/>
    <pc:docChg chg="undo redo custSel addSld delSld modSld sldOrd">
      <pc:chgData name="Patricio Loizaga Piera" userId="debca346bc815076" providerId="LiveId" clId="{F082C12B-093F-4900-83CB-7F8006315480}" dt="2026-08-22T02:11:21.149" v="1962" actId="6549"/>
      <pc:docMkLst>
        <pc:docMk/>
      </pc:docMkLst>
      <pc:sldChg chg="addSp delSp modSp mod">
        <pc:chgData name="Patricio Loizaga Piera" userId="debca346bc815076" providerId="LiveId" clId="{F082C12B-093F-4900-83CB-7F8006315480}" dt="2026-08-22T01:49:43.205" v="1726" actId="20577"/>
        <pc:sldMkLst>
          <pc:docMk/>
          <pc:sldMk cId="0" sldId="256"/>
        </pc:sldMkLst>
        <pc:spChg chg="add mod">
          <ac:chgData name="Patricio Loizaga Piera" userId="debca346bc815076" providerId="LiveId" clId="{F082C12B-093F-4900-83CB-7F8006315480}" dt="2026-08-22T01:49:32.184" v="1723" actId="20577"/>
          <ac:spMkLst>
            <pc:docMk/>
            <pc:sldMk cId="0" sldId="256"/>
            <ac:spMk id="3" creationId="{3C80EB6B-2187-C3F9-680F-8B4533D3735E}"/>
          </ac:spMkLst>
        </pc:spChg>
        <pc:spChg chg="mod">
          <ac:chgData name="Patricio Loizaga Piera" userId="debca346bc815076" providerId="LiveId" clId="{F082C12B-093F-4900-83CB-7F8006315480}" dt="2026-08-22T01:10:53.242" v="1610" actId="6549"/>
          <ac:spMkLst>
            <pc:docMk/>
            <pc:sldMk cId="0" sldId="256"/>
            <ac:spMk id="6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49:36.270" v="1724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11:13.756" v="1625" actId="1036"/>
          <ac:spMkLst>
            <pc:docMk/>
            <pc:sldMk cId="0" sldId="256"/>
            <ac:spMk id="9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49:39.050" v="1725" actId="2057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11:13.756" v="1625" actId="1036"/>
          <ac:spMkLst>
            <pc:docMk/>
            <pc:sldMk cId="0" sldId="256"/>
            <ac:spMk id="11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49:43.205" v="1726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11:13.756" v="1625" actId="103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11:13.756" v="1625" actId="103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11:04.470" v="1611" actId="1076"/>
          <ac:spMkLst>
            <pc:docMk/>
            <pc:sldMk cId="0" sldId="256"/>
            <ac:spMk id="16" creationId="{00000000-0000-0000-0000-000000000000}"/>
          </ac:spMkLst>
        </pc:spChg>
        <pc:spChg chg="add mod">
          <ac:chgData name="Patricio Loizaga Piera" userId="debca346bc815076" providerId="LiveId" clId="{F082C12B-093F-4900-83CB-7F8006315480}" dt="2026-08-22T01:11:08.006" v="1612" actId="1076"/>
          <ac:spMkLst>
            <pc:docMk/>
            <pc:sldMk cId="0" sldId="256"/>
            <ac:spMk id="17" creationId="{5B8AF33C-AB70-2618-9039-3A1352F87C37}"/>
          </ac:spMkLst>
        </pc:spChg>
      </pc:sldChg>
      <pc:sldChg chg="addSp modSp mod">
        <pc:chgData name="Patricio Loizaga Piera" userId="debca346bc815076" providerId="LiveId" clId="{F082C12B-093F-4900-83CB-7F8006315480}" dt="2026-08-22T02:09:25.112" v="1944" actId="6549"/>
        <pc:sldMkLst>
          <pc:docMk/>
          <pc:sldMk cId="0" sldId="257"/>
        </pc:sldMkLst>
        <pc:spChg chg="mod">
          <ac:chgData name="Patricio Loizaga Piera" userId="debca346bc815076" providerId="LiveId" clId="{F082C12B-093F-4900-83CB-7F8006315480}" dt="2026-08-20T19:36:54.239" v="64" actId="6549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Patricio Loizaga Piera" userId="debca346bc815076" providerId="LiveId" clId="{F082C12B-093F-4900-83CB-7F8006315480}" dt="2026-08-21T00:34:37.840" v="735" actId="1076"/>
          <ac:spMkLst>
            <pc:docMk/>
            <pc:sldMk cId="0" sldId="257"/>
            <ac:spMk id="4" creationId="{F9770368-5589-78FC-2BE6-E3D0DEF460AF}"/>
          </ac:spMkLst>
        </pc:spChg>
        <pc:spChg chg="mod">
          <ac:chgData name="Patricio Loizaga Piera" userId="debca346bc815076" providerId="LiveId" clId="{F082C12B-093F-4900-83CB-7F8006315480}" dt="2026-08-22T02:09:25.112" v="1944" actId="6549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Patricio Loizaga Piera" userId="debca346bc815076" providerId="LiveId" clId="{F082C12B-093F-4900-83CB-7F8006315480}" dt="2026-08-22T01:50:56.387" v="1798" actId="1035"/>
          <ac:spMkLst>
            <pc:docMk/>
            <pc:sldMk cId="0" sldId="257"/>
            <ac:spMk id="7" creationId="{7F6A9C50-8654-96B1-A54C-4DA51C20E74F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8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2:05:49.509" v="1934" actId="6549"/>
          <ac:spMkLst>
            <pc:docMk/>
            <pc:sldMk cId="0" sldId="257"/>
            <ac:spMk id="9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0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2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2:05:36.973" v="1926" actId="20577"/>
          <ac:spMkLst>
            <pc:docMk/>
            <pc:sldMk cId="0" sldId="257"/>
            <ac:spMk id="14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0T19:56:41.865" v="343" actId="20577"/>
          <ac:spMkLst>
            <pc:docMk/>
            <pc:sldMk cId="0" sldId="257"/>
            <ac:spMk id="15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6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19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0:17.588" v="1788" actId="1036"/>
          <ac:spMkLst>
            <pc:docMk/>
            <pc:sldMk cId="0" sldId="257"/>
            <ac:spMk id="23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2T01:56:16.232" v="1905" actId="1036"/>
          <ac:spMkLst>
            <pc:docMk/>
            <pc:sldMk cId="0" sldId="257"/>
            <ac:spMk id="33" creationId="{DB00C00C-B5EB-97ED-7655-A9887DEB9921}"/>
          </ac:spMkLst>
        </pc:spChg>
      </pc:sldChg>
      <pc:sldChg chg="modSp mod">
        <pc:chgData name="Patricio Loizaga Piera" userId="debca346bc815076" providerId="LiveId" clId="{F082C12B-093F-4900-83CB-7F8006315480}" dt="2026-08-21T00:31:52.504" v="614" actId="20577"/>
        <pc:sldMkLst>
          <pc:docMk/>
          <pc:sldMk cId="0" sldId="259"/>
        </pc:sldMkLst>
        <pc:spChg chg="mod">
          <ac:chgData name="Patricio Loizaga Piera" userId="debca346bc815076" providerId="LiveId" clId="{F082C12B-093F-4900-83CB-7F8006315480}" dt="2026-08-20T19:39:46.827" v="188" actId="6549"/>
          <ac:spMkLst>
            <pc:docMk/>
            <pc:sldMk cId="0" sldId="259"/>
            <ac:spMk id="2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0T19:58:25.904" v="397" actId="6549"/>
          <ac:spMkLst>
            <pc:docMk/>
            <pc:sldMk cId="0" sldId="259"/>
            <ac:spMk id="6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0T19:39:58.417" v="190" actId="6549"/>
          <ac:spMkLst>
            <pc:docMk/>
            <pc:sldMk cId="0" sldId="259"/>
            <ac:spMk id="14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0T19:40:02.020" v="191" actId="6549"/>
          <ac:spMkLst>
            <pc:docMk/>
            <pc:sldMk cId="0" sldId="259"/>
            <ac:spMk id="22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1T00:31:52.504" v="614" actId="20577"/>
          <ac:spMkLst>
            <pc:docMk/>
            <pc:sldMk cId="0" sldId="259"/>
            <ac:spMk id="29" creationId="{00000000-0000-0000-0000-000000000000}"/>
          </ac:spMkLst>
        </pc:spChg>
      </pc:sldChg>
      <pc:sldChg chg="add del setBg">
        <pc:chgData name="Patricio Loizaga Piera" userId="debca346bc815076" providerId="LiveId" clId="{F082C12B-093F-4900-83CB-7F8006315480}" dt="2026-08-21T00:31:06.845" v="610" actId="47"/>
        <pc:sldMkLst>
          <pc:docMk/>
          <pc:sldMk cId="0" sldId="261"/>
        </pc:sldMkLst>
      </pc:sldChg>
      <pc:sldChg chg="addSp modSp mod">
        <pc:chgData name="Patricio Loizaga Piera" userId="debca346bc815076" providerId="LiveId" clId="{F082C12B-093F-4900-83CB-7F8006315480}" dt="2026-08-22T01:22:33.708" v="1694" actId="6549"/>
        <pc:sldMkLst>
          <pc:docMk/>
          <pc:sldMk cId="3350175790" sldId="266"/>
        </pc:sldMkLst>
        <pc:spChg chg="mod">
          <ac:chgData name="Patricio Loizaga Piera" userId="debca346bc815076" providerId="LiveId" clId="{F082C12B-093F-4900-83CB-7F8006315480}" dt="2026-08-22T01:11:49.974" v="1629" actId="6549"/>
          <ac:spMkLst>
            <pc:docMk/>
            <pc:sldMk cId="3350175790" sldId="266"/>
            <ac:spMk id="2" creationId="{F81B29EF-B45E-42C9-CED7-CE77756AC4E0}"/>
          </ac:spMkLst>
        </pc:spChg>
        <pc:spChg chg="add mod">
          <ac:chgData name="Patricio Loizaga Piera" userId="debca346bc815076" providerId="LiveId" clId="{F082C12B-093F-4900-83CB-7F8006315480}" dt="2026-08-21T00:35:17.572" v="740" actId="1076"/>
          <ac:spMkLst>
            <pc:docMk/>
            <pc:sldMk cId="3350175790" sldId="266"/>
            <ac:spMk id="5" creationId="{8E60295C-CA24-EC6B-90FB-8FF351AF5E37}"/>
          </ac:spMkLst>
        </pc:spChg>
        <pc:spChg chg="mod">
          <ac:chgData name="Patricio Loizaga Piera" userId="debca346bc815076" providerId="LiveId" clId="{F082C12B-093F-4900-83CB-7F8006315480}" dt="2026-08-22T01:22:33.708" v="1694" actId="6549"/>
          <ac:spMkLst>
            <pc:docMk/>
            <pc:sldMk cId="3350175790" sldId="266"/>
            <ac:spMk id="6" creationId="{0A66EA29-867C-CE54-1DD9-1D2BF866BA45}"/>
          </ac:spMkLst>
        </pc:spChg>
        <pc:spChg chg="mod">
          <ac:chgData name="Patricio Loizaga Piera" userId="debca346bc815076" providerId="LiveId" clId="{F082C12B-093F-4900-83CB-7F8006315480}" dt="2026-08-21T00:31:57.335" v="615" actId="20577"/>
          <ac:spMkLst>
            <pc:docMk/>
            <pc:sldMk cId="3350175790" sldId="266"/>
            <ac:spMk id="29" creationId="{6BBC6AFB-23DE-0F26-AB43-04893B4586B8}"/>
          </ac:spMkLst>
        </pc:spChg>
      </pc:sldChg>
      <pc:sldChg chg="modSp mod">
        <pc:chgData name="Patricio Loizaga Piera" userId="debca346bc815076" providerId="LiveId" clId="{F082C12B-093F-4900-83CB-7F8006315480}" dt="2026-08-21T00:31:47.193" v="613" actId="20577"/>
        <pc:sldMkLst>
          <pc:docMk/>
          <pc:sldMk cId="2911242590" sldId="267"/>
        </pc:sldMkLst>
        <pc:spChg chg="mod">
          <ac:chgData name="Patricio Loizaga Piera" userId="debca346bc815076" providerId="LiveId" clId="{F082C12B-093F-4900-83CB-7F8006315480}" dt="2026-08-20T20:08:51.211" v="590" actId="1035"/>
          <ac:spMkLst>
            <pc:docMk/>
            <pc:sldMk cId="2911242590" sldId="267"/>
            <ac:spMk id="5" creationId="{D77C2D63-02B2-5FB1-FA3B-21E9EA263762}"/>
          </ac:spMkLst>
        </pc:spChg>
        <pc:spChg chg="mod">
          <ac:chgData name="Patricio Loizaga Piera" userId="debca346bc815076" providerId="LiveId" clId="{F082C12B-093F-4900-83CB-7F8006315480}" dt="2026-08-20T20:08:50.758" v="589" actId="1035"/>
          <ac:spMkLst>
            <pc:docMk/>
            <pc:sldMk cId="2911242590" sldId="267"/>
            <ac:spMk id="8" creationId="{CA8E5F25-B18A-F83A-C4D6-5EE8F29D740A}"/>
          </ac:spMkLst>
        </pc:spChg>
        <pc:spChg chg="mod">
          <ac:chgData name="Patricio Loizaga Piera" userId="debca346bc815076" providerId="LiveId" clId="{F082C12B-093F-4900-83CB-7F8006315480}" dt="2026-08-20T20:08:50.758" v="589" actId="1035"/>
          <ac:spMkLst>
            <pc:docMk/>
            <pc:sldMk cId="2911242590" sldId="267"/>
            <ac:spMk id="14" creationId="{76980436-4120-18D1-C921-E3DC1A01373F}"/>
          </ac:spMkLst>
        </pc:spChg>
        <pc:spChg chg="mod">
          <ac:chgData name="Patricio Loizaga Piera" userId="debca346bc815076" providerId="LiveId" clId="{F082C12B-093F-4900-83CB-7F8006315480}" dt="2026-08-20T20:08:50.758" v="589" actId="1035"/>
          <ac:spMkLst>
            <pc:docMk/>
            <pc:sldMk cId="2911242590" sldId="267"/>
            <ac:spMk id="16" creationId="{9DD5DC6E-5A55-9CA1-5CC6-87D50B13630B}"/>
          </ac:spMkLst>
        </pc:spChg>
        <pc:spChg chg="mod">
          <ac:chgData name="Patricio Loizaga Piera" userId="debca346bc815076" providerId="LiveId" clId="{F082C12B-093F-4900-83CB-7F8006315480}" dt="2026-08-21T00:31:47.193" v="613" actId="20577"/>
          <ac:spMkLst>
            <pc:docMk/>
            <pc:sldMk cId="2911242590" sldId="267"/>
            <ac:spMk id="29" creationId="{7280204C-EFC9-25B2-39EB-F7EE41DC5F5D}"/>
          </ac:spMkLst>
        </pc:spChg>
        <pc:picChg chg="mod">
          <ac:chgData name="Patricio Loizaga Piera" userId="debca346bc815076" providerId="LiveId" clId="{F082C12B-093F-4900-83CB-7F8006315480}" dt="2026-08-20T20:08:50.758" v="589" actId="1035"/>
          <ac:picMkLst>
            <pc:docMk/>
            <pc:sldMk cId="2911242590" sldId="267"/>
            <ac:picMk id="10" creationId="{483F0A00-D008-1BA5-9CCE-6A841D4E559F}"/>
          </ac:picMkLst>
        </pc:picChg>
        <pc:picChg chg="mod">
          <ac:chgData name="Patricio Loizaga Piera" userId="debca346bc815076" providerId="LiveId" clId="{F082C12B-093F-4900-83CB-7F8006315480}" dt="2026-08-20T20:08:50.758" v="589" actId="1035"/>
          <ac:picMkLst>
            <pc:docMk/>
            <pc:sldMk cId="2911242590" sldId="267"/>
            <ac:picMk id="12" creationId="{D8741FD6-4FFC-44EC-2ACA-FDD1E2547F3D}"/>
          </ac:picMkLst>
        </pc:picChg>
      </pc:sldChg>
      <pc:sldChg chg="addSp delSp modSp mod">
        <pc:chgData name="Patricio Loizaga Piera" userId="debca346bc815076" providerId="LiveId" clId="{F082C12B-093F-4900-83CB-7F8006315480}" dt="2026-08-21T00:35:05.556" v="738" actId="1076"/>
        <pc:sldMkLst>
          <pc:docMk/>
          <pc:sldMk cId="0" sldId="269"/>
        </pc:sldMkLst>
        <pc:spChg chg="add mod">
          <ac:chgData name="Patricio Loizaga Piera" userId="debca346bc815076" providerId="LiveId" clId="{F082C12B-093F-4900-83CB-7F8006315480}" dt="2026-08-21T00:35:05.556" v="738" actId="1076"/>
          <ac:spMkLst>
            <pc:docMk/>
            <pc:sldMk cId="0" sldId="269"/>
            <ac:spMk id="6" creationId="{BEA967AB-F4BE-4708-959B-34DBD47952F8}"/>
          </ac:spMkLst>
        </pc:spChg>
        <pc:spChg chg="mod">
          <ac:chgData name="Patricio Loizaga Piera" userId="debca346bc815076" providerId="LiveId" clId="{F082C12B-093F-4900-83CB-7F8006315480}" dt="2026-08-21T00:32:01.178" v="616" actId="20577"/>
          <ac:spMkLst>
            <pc:docMk/>
            <pc:sldMk cId="0" sldId="269"/>
            <ac:spMk id="29" creationId="{00000000-0000-0000-0000-000000000000}"/>
          </ac:spMkLst>
        </pc:spChg>
        <pc:spChg chg="mod">
          <ac:chgData name="Patricio Loizaga Piera" userId="debca346bc815076" providerId="LiveId" clId="{F082C12B-093F-4900-83CB-7F8006315480}" dt="2026-08-20T19:39:21.622" v="173" actId="1037"/>
          <ac:spMkLst>
            <pc:docMk/>
            <pc:sldMk cId="0" sldId="269"/>
            <ac:spMk id="45" creationId="{62A72793-B527-D8FA-7A70-91FF345AF400}"/>
          </ac:spMkLst>
        </pc:spChg>
        <pc:picChg chg="add mod">
          <ac:chgData name="Patricio Loizaga Piera" userId="debca346bc815076" providerId="LiveId" clId="{F082C12B-093F-4900-83CB-7F8006315480}" dt="2026-08-20T19:39:26.519" v="186" actId="1038"/>
          <ac:picMkLst>
            <pc:docMk/>
            <pc:sldMk cId="0" sldId="269"/>
            <ac:picMk id="4" creationId="{F10FE65D-D743-0635-383F-C3AC7A2A71B2}"/>
          </ac:picMkLst>
        </pc:picChg>
      </pc:sldChg>
      <pc:sldChg chg="modSp mod ord">
        <pc:chgData name="Patricio Loizaga Piera" userId="debca346bc815076" providerId="LiveId" clId="{F082C12B-093F-4900-83CB-7F8006315480}" dt="2026-08-22T02:11:21.149" v="1962" actId="6549"/>
        <pc:sldMkLst>
          <pc:docMk/>
          <pc:sldMk cId="2459256666" sldId="272"/>
        </pc:sldMkLst>
        <pc:spChg chg="mod">
          <ac:chgData name="Patricio Loizaga Piera" userId="debca346bc815076" providerId="LiveId" clId="{F082C12B-093F-4900-83CB-7F8006315480}" dt="2026-08-22T02:11:21.149" v="1962" actId="6549"/>
          <ac:spMkLst>
            <pc:docMk/>
            <pc:sldMk cId="2459256666" sldId="272"/>
            <ac:spMk id="14" creationId="{29AEC72D-89C4-54B3-538C-2087468E429F}"/>
          </ac:spMkLst>
        </pc:spChg>
        <pc:spChg chg="mod">
          <ac:chgData name="Patricio Loizaga Piera" userId="debca346bc815076" providerId="LiveId" clId="{F082C12B-093F-4900-83CB-7F8006315480}" dt="2026-08-22T02:11:16.369" v="1960" actId="6549"/>
          <ac:spMkLst>
            <pc:docMk/>
            <pc:sldMk cId="2459256666" sldId="272"/>
            <ac:spMk id="22" creationId="{E14822AD-611E-FBF9-8DE7-8133B817857A}"/>
          </ac:spMkLst>
        </pc:spChg>
        <pc:spChg chg="mod">
          <ac:chgData name="Patricio Loizaga Piera" userId="debca346bc815076" providerId="LiveId" clId="{F082C12B-093F-4900-83CB-7F8006315480}" dt="2026-08-21T00:30:10.360" v="607" actId="20577"/>
          <ac:spMkLst>
            <pc:docMk/>
            <pc:sldMk cId="2459256666" sldId="272"/>
            <ac:spMk id="29" creationId="{134088EE-9347-D2EE-30F3-B4CC4934E637}"/>
          </ac:spMkLst>
        </pc:spChg>
      </pc:sldChg>
      <pc:sldChg chg="addSp modSp mod">
        <pc:chgData name="Patricio Loizaga Piera" userId="debca346bc815076" providerId="LiveId" clId="{F082C12B-093F-4900-83CB-7F8006315480}" dt="2026-08-22T01:22:26.585" v="1685" actId="6549"/>
        <pc:sldMkLst>
          <pc:docMk/>
          <pc:sldMk cId="3100223059" sldId="273"/>
        </pc:sldMkLst>
        <pc:spChg chg="mod">
          <ac:chgData name="Patricio Loizaga Piera" userId="debca346bc815076" providerId="LiveId" clId="{F082C12B-093F-4900-83CB-7F8006315480}" dt="2026-08-22T01:05:22.354" v="1553" actId="1038"/>
          <ac:spMkLst>
            <pc:docMk/>
            <pc:sldMk cId="3100223059" sldId="273"/>
            <ac:spMk id="3" creationId="{E90BF9AE-B25B-03A6-3012-AE7009F91DF3}"/>
          </ac:spMkLst>
        </pc:spChg>
        <pc:spChg chg="mod">
          <ac:chgData name="Patricio Loizaga Piera" userId="debca346bc815076" providerId="LiveId" clId="{F082C12B-093F-4900-83CB-7F8006315480}" dt="2026-08-22T01:04:44.285" v="1355" actId="1076"/>
          <ac:spMkLst>
            <pc:docMk/>
            <pc:sldMk cId="3100223059" sldId="273"/>
            <ac:spMk id="4" creationId="{80F867FE-A3CA-7604-48FE-D8C1285FFF74}"/>
          </ac:spMkLst>
        </pc:spChg>
        <pc:spChg chg="add mod">
          <ac:chgData name="Patricio Loizaga Piera" userId="debca346bc815076" providerId="LiveId" clId="{F082C12B-093F-4900-83CB-7F8006315480}" dt="2026-08-22T01:05:00.148" v="1384" actId="1036"/>
          <ac:spMkLst>
            <pc:docMk/>
            <pc:sldMk cId="3100223059" sldId="273"/>
            <ac:spMk id="5" creationId="{F79AE3F8-FF0C-8908-137C-C00BA47899BE}"/>
          </ac:spMkLst>
        </pc:spChg>
        <pc:spChg chg="mod">
          <ac:chgData name="Patricio Loizaga Piera" userId="debca346bc815076" providerId="LiveId" clId="{F082C12B-093F-4900-83CB-7F8006315480}" dt="2026-08-22T01:22:26.585" v="1685" actId="6549"/>
          <ac:spMkLst>
            <pc:docMk/>
            <pc:sldMk cId="3100223059" sldId="273"/>
            <ac:spMk id="6" creationId="{9889124F-53B2-F8C1-FA56-99519FD90625}"/>
          </ac:spMkLst>
        </pc:spChg>
        <pc:spChg chg="add mod">
          <ac:chgData name="Patricio Loizaga Piera" userId="debca346bc815076" providerId="LiveId" clId="{F082C12B-093F-4900-83CB-7F8006315480}" dt="2026-08-22T01:13:53.629" v="1646" actId="1076"/>
          <ac:spMkLst>
            <pc:docMk/>
            <pc:sldMk cId="3100223059" sldId="273"/>
            <ac:spMk id="8" creationId="{C36794F0-9D25-8BC2-F730-B02C2EE4BA78}"/>
          </ac:spMkLst>
        </pc:spChg>
        <pc:spChg chg="add mod">
          <ac:chgData name="Patricio Loizaga Piera" userId="debca346bc815076" providerId="LiveId" clId="{F082C12B-093F-4900-83CB-7F8006315480}" dt="2026-08-22T01:13:47.487" v="1645" actId="14100"/>
          <ac:spMkLst>
            <pc:docMk/>
            <pc:sldMk cId="3100223059" sldId="273"/>
            <ac:spMk id="13" creationId="{8BAAEA52-A292-6F28-E0E2-4442F9C649C7}"/>
          </ac:spMkLst>
        </pc:spChg>
        <pc:spChg chg="mod">
          <ac:chgData name="Patricio Loizaga Piera" userId="debca346bc815076" providerId="LiveId" clId="{F082C12B-093F-4900-83CB-7F8006315480}" dt="2026-08-22T01:05:22.354" v="1553" actId="1038"/>
          <ac:spMkLst>
            <pc:docMk/>
            <pc:sldMk cId="3100223059" sldId="273"/>
            <ac:spMk id="14" creationId="{9513A1DA-F88B-E9EE-9A24-6428CF5F8FC1}"/>
          </ac:spMkLst>
        </pc:spChg>
        <pc:picChg chg="add mod">
          <ac:chgData name="Patricio Loizaga Piera" userId="debca346bc815076" providerId="LiveId" clId="{F082C12B-093F-4900-83CB-7F8006315480}" dt="2026-08-22T01:09:11.517" v="1602" actId="1035"/>
          <ac:picMkLst>
            <pc:docMk/>
            <pc:sldMk cId="3100223059" sldId="273"/>
            <ac:picMk id="7" creationId="{479B05B6-CA14-3D5D-CCD0-A611031AC034}"/>
          </ac:picMkLst>
        </pc:picChg>
        <pc:picChg chg="add mod">
          <ac:chgData name="Patricio Loizaga Piera" userId="debca346bc815076" providerId="LiveId" clId="{F082C12B-093F-4900-83CB-7F8006315480}" dt="2026-08-22T01:09:11.517" v="1602" actId="1035"/>
          <ac:picMkLst>
            <pc:docMk/>
            <pc:sldMk cId="3100223059" sldId="273"/>
            <ac:picMk id="10" creationId="{F751509C-DE71-3BDA-7331-38EC901D12D2}"/>
          </ac:picMkLst>
        </pc:picChg>
        <pc:picChg chg="mod">
          <ac:chgData name="Patricio Loizaga Piera" userId="debca346bc815076" providerId="LiveId" clId="{F082C12B-093F-4900-83CB-7F8006315480}" dt="2026-08-22T01:04:53.378" v="1358" actId="1076"/>
          <ac:picMkLst>
            <pc:docMk/>
            <pc:sldMk cId="3100223059" sldId="273"/>
            <ac:picMk id="12" creationId="{4F18ACF2-9EE4-F8C3-BD27-A7C569D17DBE}"/>
          </ac:picMkLst>
        </pc:picChg>
        <pc:picChg chg="mod">
          <ac:chgData name="Patricio Loizaga Piera" userId="debca346bc815076" providerId="LiveId" clId="{F082C12B-093F-4900-83CB-7F8006315480}" dt="2026-08-22T01:05:15.215" v="1521" actId="1035"/>
          <ac:picMkLst>
            <pc:docMk/>
            <pc:sldMk cId="3100223059" sldId="273"/>
            <ac:picMk id="15" creationId="{420FF29C-542C-37A7-E9F9-DDE1875AB83C}"/>
          </ac:picMkLst>
        </pc:picChg>
      </pc:sldChg>
      <pc:sldChg chg="addSp delSp modSp mod">
        <pc:chgData name="Patricio Loizaga Piera" userId="debca346bc815076" providerId="LiveId" clId="{F082C12B-093F-4900-83CB-7F8006315480}" dt="2026-08-22T01:55:43.575" v="1893" actId="1038"/>
        <pc:sldMkLst>
          <pc:docMk/>
          <pc:sldMk cId="810957415" sldId="274"/>
        </pc:sldMkLst>
        <pc:spChg chg="mod">
          <ac:chgData name="Patricio Loizaga Piera" userId="debca346bc815076" providerId="LiveId" clId="{F082C12B-093F-4900-83CB-7F8006315480}" dt="2026-08-22T01:55:20.042" v="1836" actId="1036"/>
          <ac:spMkLst>
            <pc:docMk/>
            <pc:sldMk cId="810957415" sldId="274"/>
            <ac:spMk id="3" creationId="{121BE73A-B4EB-CD18-581F-76BB34FF38A5}"/>
          </ac:spMkLst>
        </pc:spChg>
        <pc:spChg chg="mod">
          <ac:chgData name="Patricio Loizaga Piera" userId="debca346bc815076" providerId="LiveId" clId="{F082C12B-093F-4900-83CB-7F8006315480}" dt="2026-08-22T01:15:04.611" v="1670" actId="20577"/>
          <ac:spMkLst>
            <pc:docMk/>
            <pc:sldMk cId="810957415" sldId="274"/>
            <ac:spMk id="4" creationId="{0A9A49D3-E4C9-10B0-E877-B83FDEA492AB}"/>
          </ac:spMkLst>
        </pc:spChg>
        <pc:spChg chg="add mod">
          <ac:chgData name="Patricio Loizaga Piera" userId="debca346bc815076" providerId="LiveId" clId="{F082C12B-093F-4900-83CB-7F8006315480}" dt="2026-08-22T01:04:12.200" v="1354" actId="1037"/>
          <ac:spMkLst>
            <pc:docMk/>
            <pc:sldMk cId="810957415" sldId="274"/>
            <ac:spMk id="6" creationId="{2D8066F9-69D4-44F7-721D-B440D7D9E123}"/>
          </ac:spMkLst>
        </pc:spChg>
        <pc:spChg chg="mod">
          <ac:chgData name="Patricio Loizaga Piera" userId="debca346bc815076" providerId="LiveId" clId="{F082C12B-093F-4900-83CB-7F8006315480}" dt="2026-08-22T01:55:20.042" v="1836" actId="1036"/>
          <ac:spMkLst>
            <pc:docMk/>
            <pc:sldMk cId="810957415" sldId="274"/>
            <ac:spMk id="14" creationId="{CA68D61F-18B4-D7E9-11A2-EA85575FE035}"/>
          </ac:spMkLst>
        </pc:spChg>
        <pc:spChg chg="mod">
          <ac:chgData name="Patricio Loizaga Piera" userId="debca346bc815076" providerId="LiveId" clId="{F082C12B-093F-4900-83CB-7F8006315480}" dt="2026-08-22T01:55:20.042" v="1836" actId="1036"/>
          <ac:spMkLst>
            <pc:docMk/>
            <pc:sldMk cId="810957415" sldId="274"/>
            <ac:spMk id="17" creationId="{F7C9197A-409A-B17D-5B03-A2684BB5AAA2}"/>
          </ac:spMkLst>
        </pc:spChg>
        <pc:graphicFrameChg chg="add mod modGraphic">
          <ac:chgData name="Patricio Loizaga Piera" userId="debca346bc815076" providerId="LiveId" clId="{F082C12B-093F-4900-83CB-7F8006315480}" dt="2026-08-22T01:55:43.575" v="1893" actId="1038"/>
          <ac:graphicFrameMkLst>
            <pc:docMk/>
            <pc:sldMk cId="810957415" sldId="274"/>
            <ac:graphicFrameMk id="2" creationId="{D235B627-7278-A697-3BCC-C76DF7B4CD6E}"/>
          </ac:graphicFrameMkLst>
        </pc:graphicFrameChg>
        <pc:graphicFrameChg chg="del mod modGraphic">
          <ac:chgData name="Patricio Loizaga Piera" userId="debca346bc815076" providerId="LiveId" clId="{F082C12B-093F-4900-83CB-7F8006315480}" dt="2026-08-22T01:54:24.747" v="1799" actId="478"/>
          <ac:graphicFrameMkLst>
            <pc:docMk/>
            <pc:sldMk cId="810957415" sldId="274"/>
            <ac:graphicFrameMk id="5" creationId="{4CBED9A7-2B7C-7333-492C-E7DDE050B94F}"/>
          </ac:graphicFrameMkLst>
        </pc:graphicFrameChg>
        <pc:picChg chg="mod">
          <ac:chgData name="Patricio Loizaga Piera" userId="debca346bc815076" providerId="LiveId" clId="{F082C12B-093F-4900-83CB-7F8006315480}" dt="2026-08-22T01:04:02.732" v="1341" actId="14100"/>
          <ac:picMkLst>
            <pc:docMk/>
            <pc:sldMk cId="810957415" sldId="274"/>
            <ac:picMk id="10" creationId="{8921C945-B90A-4DD8-2775-C57A4B32FD8B}"/>
          </ac:picMkLst>
        </pc:picChg>
        <pc:picChg chg="mod">
          <ac:chgData name="Patricio Loizaga Piera" userId="debca346bc815076" providerId="LiveId" clId="{F082C12B-093F-4900-83CB-7F8006315480}" dt="2026-08-22T01:55:20.042" v="1836" actId="1036"/>
          <ac:picMkLst>
            <pc:docMk/>
            <pc:sldMk cId="810957415" sldId="274"/>
            <ac:picMk id="13" creationId="{0264A489-9FFD-42D1-9BBA-ED1BCFD73794}"/>
          </ac:picMkLst>
        </pc:picChg>
      </pc:sldChg>
      <pc:sldChg chg="addSp delSp modSp mod">
        <pc:chgData name="Patricio Loizaga Piera" userId="debca346bc815076" providerId="LiveId" clId="{F082C12B-093F-4900-83CB-7F8006315480}" dt="2026-08-22T01:26:14.925" v="1712" actId="1076"/>
        <pc:sldMkLst>
          <pc:docMk/>
          <pc:sldMk cId="3673791322" sldId="275"/>
        </pc:sldMkLst>
        <pc:spChg chg="mod">
          <ac:chgData name="Patricio Loizaga Piera" userId="debca346bc815076" providerId="LiveId" clId="{F082C12B-093F-4900-83CB-7F8006315480}" dt="2026-08-22T01:02:03.342" v="1283" actId="6549"/>
          <ac:spMkLst>
            <pc:docMk/>
            <pc:sldMk cId="3673791322" sldId="275"/>
            <ac:spMk id="4" creationId="{0CA0DCCB-46E3-6C1C-0BF1-A971D6F7BD80}"/>
          </ac:spMkLst>
        </pc:spChg>
        <pc:spChg chg="add mod">
          <ac:chgData name="Patricio Loizaga Piera" userId="debca346bc815076" providerId="LiveId" clId="{F082C12B-093F-4900-83CB-7F8006315480}" dt="2026-08-21T00:47:36.766" v="1181" actId="1035"/>
          <ac:spMkLst>
            <pc:docMk/>
            <pc:sldMk cId="3673791322" sldId="275"/>
            <ac:spMk id="5" creationId="{BF6A8CB7-CB2C-5165-FE41-8BC29EA78300}"/>
          </ac:spMkLst>
        </pc:spChg>
        <pc:spChg chg="mod">
          <ac:chgData name="Patricio Loizaga Piera" userId="debca346bc815076" providerId="LiveId" clId="{F082C12B-093F-4900-83CB-7F8006315480}" dt="2026-08-22T01:26:14.925" v="1712" actId="1076"/>
          <ac:spMkLst>
            <pc:docMk/>
            <pc:sldMk cId="3673791322" sldId="275"/>
            <ac:spMk id="6" creationId="{54C8EA75-399F-CA74-852E-1A4A37E09EDA}"/>
          </ac:spMkLst>
        </pc:spChg>
        <pc:spChg chg="mod">
          <ac:chgData name="Patricio Loizaga Piera" userId="debca346bc815076" providerId="LiveId" clId="{F082C12B-093F-4900-83CB-7F8006315480}" dt="2026-08-22T01:22:42.506" v="1700" actId="20577"/>
          <ac:spMkLst>
            <pc:docMk/>
            <pc:sldMk cId="3673791322" sldId="275"/>
            <ac:spMk id="8" creationId="{36907D0B-5967-DD80-7F24-05991AB0EFE3}"/>
          </ac:spMkLst>
        </pc:spChg>
        <pc:spChg chg="add mod">
          <ac:chgData name="Patricio Loizaga Piera" userId="debca346bc815076" providerId="LiveId" clId="{F082C12B-093F-4900-83CB-7F8006315480}" dt="2026-08-22T01:25:42.919" v="1702" actId="6549"/>
          <ac:spMkLst>
            <pc:docMk/>
            <pc:sldMk cId="3673791322" sldId="275"/>
            <ac:spMk id="9" creationId="{816FC6A1-A8EB-F76E-C198-189597556A81}"/>
          </ac:spMkLst>
        </pc:spChg>
        <pc:spChg chg="mod">
          <ac:chgData name="Patricio Loizaga Piera" userId="debca346bc815076" providerId="LiveId" clId="{F082C12B-093F-4900-83CB-7F8006315480}" dt="2026-08-21T00:30:05.299" v="605" actId="20577"/>
          <ac:spMkLst>
            <pc:docMk/>
            <pc:sldMk cId="3673791322" sldId="275"/>
            <ac:spMk id="14" creationId="{DE92B510-01BB-8BC1-53F7-462C49DC6221}"/>
          </ac:spMkLst>
        </pc:spChg>
        <pc:picChg chg="add mod">
          <ac:chgData name="Patricio Loizaga Piera" userId="debca346bc815076" providerId="LiveId" clId="{F082C12B-093F-4900-83CB-7F8006315480}" dt="2026-08-22T01:26:06.849" v="1710" actId="14100"/>
          <ac:picMkLst>
            <pc:docMk/>
            <pc:sldMk cId="3673791322" sldId="275"/>
            <ac:picMk id="7" creationId="{DB0447C1-56F8-6D95-0207-86E6E3E3A4BD}"/>
          </ac:picMkLst>
        </pc:picChg>
        <pc:picChg chg="del mod">
          <ac:chgData name="Patricio Loizaga Piera" userId="debca346bc815076" providerId="LiveId" clId="{F082C12B-093F-4900-83CB-7F8006315480}" dt="2026-08-22T01:25:47.793" v="1704" actId="478"/>
          <ac:picMkLst>
            <pc:docMk/>
            <pc:sldMk cId="3673791322" sldId="275"/>
            <ac:picMk id="12" creationId="{634C0790-0D98-B693-C330-DDB8CBD35C41}"/>
          </ac:picMkLst>
        </pc:picChg>
        <pc:cxnChg chg="add mod">
          <ac:chgData name="Patricio Loizaga Piera" userId="debca346bc815076" providerId="LiveId" clId="{F082C12B-093F-4900-83CB-7F8006315480}" dt="2026-08-22T01:26:14.456" v="1711" actId="14100"/>
          <ac:cxnSpMkLst>
            <pc:docMk/>
            <pc:sldMk cId="3673791322" sldId="275"/>
            <ac:cxnSpMk id="11" creationId="{08691B9B-6770-257C-B822-CA889FCFEDE3}"/>
          </ac:cxnSpMkLst>
        </pc:cxnChg>
      </pc:sldChg>
      <pc:sldChg chg="modSp add mod">
        <pc:chgData name="Patricio Loizaga Piera" userId="debca346bc815076" providerId="LiveId" clId="{F082C12B-093F-4900-83CB-7F8006315480}" dt="2026-08-21T00:31:36.765" v="612" actId="20577"/>
        <pc:sldMkLst>
          <pc:docMk/>
          <pc:sldMk cId="0" sldId="276"/>
        </pc:sldMkLst>
        <pc:spChg chg="mod">
          <ac:chgData name="Patricio Loizaga Piera" userId="debca346bc815076" providerId="LiveId" clId="{F082C12B-093F-4900-83CB-7F8006315480}" dt="2026-08-21T00:31:36.765" v="612" actId="20577"/>
          <ac:spMkLst>
            <pc:docMk/>
            <pc:sldMk cId="0" sldId="276"/>
            <ac:spMk id="1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01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26CA-8010-9C84-B58C-22E938710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063F25-897D-0EA5-CA50-E7DFA29D9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33DCAD-ADF3-6D06-53F3-8F7C35F87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361A4-CDBA-F22A-B181-F664E4C3F6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10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51049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3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D532D-623E-1F78-71EB-35F12DCDF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33C6A-3184-F8E0-E925-D93B09E31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65DFDA-2D36-61B7-4C2E-90DD0201A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1C2EA-F38B-7538-FA8D-A3E32EE6FF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4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02445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CE173-2C2D-B25D-074F-7579F90FD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7D9B4-FDCD-A398-B6E1-33D88EB7F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0189C3-D3ED-4061-A7B1-E44A3C006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97C23-9B99-EF07-5EF9-A41EE92A1A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6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9543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8D115-72E1-DBA7-2809-F20EEABF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8621C0-1201-17AB-BE44-ABFF3BAEA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ECC4D4-B44D-2943-7906-9C703B0955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3C9DB-8D87-62C5-08D9-C32D0E6157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7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17251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9908-9C1F-C8C7-59CE-243AFE7A6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9F0C7-1DBA-17E2-EAEF-D5155316E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18608-872E-59B3-8F38-0AF7158E5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0C007-C2FB-67B1-8229-5D6AC0DA79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8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736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A5BF-66C0-A081-68AF-C7E784785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56777B-C456-B095-6FA3-5A18A3D7A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9CAD10-6C6D-C0CB-ED41-5C0FD6E84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24" tIns="45713" rIns="91424" bIns="45713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4324C-8140-10C6-711F-8152EE8DC3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1424" tIns="45713" rIns="91424" bIns="45713"/>
          <a:lstStyle/>
          <a:p>
            <a:pPr defTabSz="914246">
              <a:defRPr/>
            </a:pPr>
            <a:fld id="{F7021451-1387-4CA6-816F-3879F97B5CBC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14246">
                <a:defRPr/>
              </a:pPr>
              <a:t>9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2328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847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90183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96147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124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71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628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9576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2832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79210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6706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02175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8078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881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23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48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069330" y="3154680"/>
            <a:ext cx="14401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25" b="1" kern="0" spc="150" dirty="0">
                <a:solidFill>
                  <a:srgbClr val="121D28"/>
                </a:solidFill>
                <a:latin typeface="+mj-lt"/>
                <a:ea typeface="Calibri" pitchFamily="34" charset="-122"/>
                <a:cs typeface="Calibri" pitchFamily="34" charset="-120"/>
              </a:rPr>
              <a:t>FOTO PRINCIPAL</a:t>
            </a:r>
            <a:endParaRPr lang="en-US" sz="825" dirty="0">
              <a:latin typeface="+mj-lt"/>
            </a:endParaRPr>
          </a:p>
          <a:p>
            <a:pPr algn="ctr"/>
            <a:r>
              <a:rPr lang="en-US" sz="825" b="1" kern="0" spc="150" dirty="0">
                <a:solidFill>
                  <a:srgbClr val="121D28"/>
                </a:solidFill>
                <a:latin typeface="+mj-lt"/>
                <a:ea typeface="Calibri" pitchFamily="34" charset="-122"/>
                <a:cs typeface="Calibri" pitchFamily="34" charset="-120"/>
              </a:rPr>
              <a:t>DE LA CASA</a:t>
            </a:r>
            <a:endParaRPr lang="en-US" sz="825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1480" y="123444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kern="0" spc="225" dirty="0">
                <a:solidFill>
                  <a:srgbClr val="B99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1480" y="2846070"/>
            <a:ext cx="3154680" cy="10287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>
              <a:lnSpc>
                <a:spcPct val="102000"/>
              </a:lnSpc>
            </a:pPr>
            <a:r>
              <a:rPr lang="en-US" sz="25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Casa </a:t>
            </a:r>
            <a:br>
              <a:rPr lang="en-US" sz="25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</a:br>
            <a:r>
              <a:rPr lang="en-US" sz="25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Entre-Pinos </a:t>
            </a:r>
            <a:endParaRPr lang="en-US" sz="2550" dirty="0">
              <a:latin typeface="+mj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411480" y="3909060"/>
            <a:ext cx="315468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t-BR" sz="1050" i="1" dirty="0">
                <a:solidFill>
                  <a:srgbClr val="C9D2D8"/>
                </a:solidFill>
                <a:latin typeface="+mj-lt"/>
                <a:ea typeface="Calibri" pitchFamily="34" charset="-122"/>
                <a:cs typeface="Calibri" pitchFamily="34" charset="-120"/>
              </a:rPr>
              <a:t>Cerro Gordo – Valle De Bravo</a:t>
            </a:r>
          </a:p>
        </p:txBody>
      </p:sp>
      <p:sp>
        <p:nvSpPr>
          <p:cNvPr id="8" name="Text 6"/>
          <p:cNvSpPr/>
          <p:nvPr/>
        </p:nvSpPr>
        <p:spPr>
          <a:xfrm>
            <a:off x="5318625" y="5507263"/>
            <a:ext cx="92583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[ 3 ]*</a:t>
            </a:r>
            <a:endParaRPr lang="en-US" sz="1350" dirty="0">
              <a:latin typeface="+mj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91739" y="5763603"/>
            <a:ext cx="925830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5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recámaras</a:t>
            </a:r>
            <a:endParaRPr lang="en-US" sz="750" dirty="0">
              <a:latin typeface="+mj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268983" y="5507263"/>
            <a:ext cx="92583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[ 2 ½ ]*</a:t>
            </a:r>
            <a:endParaRPr lang="en-US" sz="1350" dirty="0">
              <a:latin typeface="+mj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533998" y="5763603"/>
            <a:ext cx="925830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5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baños</a:t>
            </a:r>
            <a:endParaRPr lang="en-US" sz="750" dirty="0">
              <a:latin typeface="+mj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227545" y="5507263"/>
            <a:ext cx="92583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[ 231 ]*</a:t>
            </a:r>
            <a:endParaRPr lang="en-US" sz="1350" dirty="0">
              <a:latin typeface="+mj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453594" y="5773884"/>
            <a:ext cx="925830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m² const.</a:t>
            </a:r>
            <a:endParaRPr lang="en-US" sz="788" dirty="0">
              <a:latin typeface="+mj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399029" y="5541553"/>
            <a:ext cx="76146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50" dirty="0">
                <a:solidFill>
                  <a:srgbClr val="B99361"/>
                </a:solidFill>
                <a:latin typeface="+mj-lt"/>
                <a:ea typeface="Calibri" pitchFamily="34" charset="-122"/>
                <a:cs typeface="Calibri" pitchFamily="34" charset="-120"/>
              </a:rPr>
              <a:t>Casa </a:t>
            </a:r>
          </a:p>
        </p:txBody>
      </p:sp>
      <p:sp>
        <p:nvSpPr>
          <p:cNvPr id="15" name="Text 13"/>
          <p:cNvSpPr/>
          <p:nvPr/>
        </p:nvSpPr>
        <p:spPr>
          <a:xfrm>
            <a:off x="442773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b="1" kern="0" spc="15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Agosto 2026</a:t>
            </a:r>
            <a:endParaRPr lang="en-US" sz="675" dirty="0">
              <a:latin typeface="+mj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524117" y="6259257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675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1</a:t>
            </a:r>
            <a:endParaRPr lang="en-US" sz="675" dirty="0">
              <a:latin typeface="+mj-lt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261FDA4-9B5F-C3AD-5552-12C85077D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0" y="857250"/>
            <a:ext cx="5305382" cy="4119085"/>
          </a:xfrm>
          <a:prstGeom prst="rect">
            <a:avLst/>
          </a:prstGeom>
        </p:spPr>
      </p:pic>
      <p:sp>
        <p:nvSpPr>
          <p:cNvPr id="17" name="Text 7">
            <a:extLst>
              <a:ext uri="{FF2B5EF4-FFF2-40B4-BE49-F238E27FC236}">
                <a16:creationId xmlns:a16="http://schemas.microsoft.com/office/drawing/2014/main" id="{5B8AF33C-AB70-2618-9039-3A1352F87C37}"/>
              </a:ext>
            </a:extLst>
          </p:cNvPr>
          <p:cNvSpPr/>
          <p:nvPr/>
        </p:nvSpPr>
        <p:spPr>
          <a:xfrm>
            <a:off x="5781540" y="5004497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3C80EB6B-2187-C3F9-680F-8B4533D3735E}"/>
              </a:ext>
            </a:extLst>
          </p:cNvPr>
          <p:cNvSpPr/>
          <p:nvPr/>
        </p:nvSpPr>
        <p:spPr>
          <a:xfrm>
            <a:off x="4995687" y="6013914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10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*Opción de aumentar el tamaño de la casa </a:t>
            </a:r>
            <a:endParaRPr lang="es-MX" sz="900" noProof="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E54992-A72C-9AEF-7E9D-6D296F13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2540ACC-50CF-ABFE-569B-E1E811A2E903}"/>
              </a:ext>
            </a:extLst>
          </p:cNvPr>
          <p:cNvSpPr/>
          <p:nvPr/>
        </p:nvSpPr>
        <p:spPr>
          <a:xfrm>
            <a:off x="411480" y="109461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22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Como </a:t>
            </a:r>
            <a:r>
              <a:rPr lang="en-US" sz="2250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funciona</a:t>
            </a:r>
            <a:r>
              <a:rPr lang="en-US" sz="22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el </a:t>
            </a:r>
            <a:r>
              <a:rPr lang="en-US" sz="2250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esquema</a:t>
            </a:r>
            <a:r>
              <a:rPr lang="en-US" sz="22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Fractional?</a:t>
            </a:r>
            <a:endParaRPr lang="en-US" sz="225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EF066C1-8588-9DE2-0859-1605EDE99BE8}"/>
              </a:ext>
            </a:extLst>
          </p:cNvPr>
          <p:cNvSpPr/>
          <p:nvPr/>
        </p:nvSpPr>
        <p:spPr>
          <a:xfrm>
            <a:off x="391505" y="3532873"/>
            <a:ext cx="380852" cy="360545"/>
          </a:xfrm>
          <a:prstGeom prst="ellipse">
            <a:avLst/>
          </a:prstGeom>
          <a:solidFill>
            <a:srgbClr val="00B050"/>
          </a:solidFill>
          <a:ln/>
        </p:spPr>
        <p:txBody>
          <a:bodyPr/>
          <a:lstStyle/>
          <a:p>
            <a:pPr defTabSz="685800">
              <a:defRPr/>
            </a:pPr>
            <a:endParaRPr lang="es-MX" sz="1350" dirty="0">
              <a:solidFill>
                <a:prstClr val="black"/>
              </a:solidFill>
              <a:highlight>
                <a:srgbClr val="008080"/>
              </a:highlight>
              <a:latin typeface="+mj-lt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1C483A4-DC48-298D-7614-2F3A712CF79F}"/>
              </a:ext>
            </a:extLst>
          </p:cNvPr>
          <p:cNvSpPr/>
          <p:nvPr/>
        </p:nvSpPr>
        <p:spPr>
          <a:xfrm>
            <a:off x="1077305" y="3515258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Limpieza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profunda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una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vez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pór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semana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,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los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miercoles</a:t>
            </a:r>
            <a:endParaRPr lang="en-US" sz="105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9AEC72D-89C4-54B3-538C-2087468E429F}"/>
              </a:ext>
            </a:extLst>
          </p:cNvPr>
          <p:cNvSpPr/>
          <p:nvPr/>
        </p:nvSpPr>
        <p:spPr>
          <a:xfrm>
            <a:off x="1077305" y="395906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MX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Limpieza diaria (</a:t>
            </a:r>
            <a:r>
              <a:rPr lang="es-MX" sz="1050">
                <a:solidFill>
                  <a:srgbClr val="FFFFFF"/>
                </a:solidFill>
                <a:latin typeface="+mj-lt"/>
                <a:ea typeface="Cambria" pitchFamily="34" charset="-122"/>
              </a:rPr>
              <a:t>tipo hotelera) </a:t>
            </a:r>
            <a:r>
              <a:rPr lang="es-MX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de la propiedad durante su estancia, incluyendo jardinería.</a:t>
            </a:r>
            <a:endParaRPr lang="en-US" sz="1050" dirty="0">
              <a:solidFill>
                <a:srgbClr val="FFFFFF"/>
              </a:solidFill>
              <a:latin typeface="+mj-lt"/>
              <a:ea typeface="Cambria" pitchFamily="34" charset="-122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E14822AD-611E-FBF9-8DE7-8133B817857A}"/>
              </a:ext>
            </a:extLst>
          </p:cNvPr>
          <p:cNvSpPr/>
          <p:nvPr/>
        </p:nvSpPr>
        <p:spPr>
          <a:xfrm>
            <a:off x="1097280" y="4382861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</a:rPr>
              <a:t>Mantener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  el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</a:rPr>
              <a:t>estado</a:t>
            </a: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 ideal de la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</a:rPr>
              <a:t>alberca</a:t>
            </a:r>
            <a:endParaRPr lang="en-US" sz="1050" dirty="0">
              <a:solidFill>
                <a:srgbClr val="FFFFFF"/>
              </a:solidFill>
              <a:latin typeface="+mj-lt"/>
              <a:ea typeface="Cambria" pitchFamily="34" charset="-122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23029DE-EA67-B163-CE29-63AB286EA1B8}"/>
              </a:ext>
            </a:extLst>
          </p:cNvPr>
          <p:cNvSpPr/>
          <p:nvPr/>
        </p:nvSpPr>
        <p:spPr>
          <a:xfrm>
            <a:off x="5602335" y="4572623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685800">
              <a:defRPr/>
            </a:pPr>
            <a:endParaRPr lang="en-US" sz="788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D6A288C8-4456-E485-E3A7-CB7145DE2B22}"/>
              </a:ext>
            </a:extLst>
          </p:cNvPr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675" b="1" kern="0" spc="15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134088EE-9347-D2EE-30F3-B4CC4934E637}"/>
              </a:ext>
            </a:extLst>
          </p:cNvPr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10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DA021C7C-2F5B-703C-AA21-C98DFB7ADD87}"/>
              </a:ext>
            </a:extLst>
          </p:cNvPr>
          <p:cNvSpPr/>
          <p:nvPr/>
        </p:nvSpPr>
        <p:spPr>
          <a:xfrm>
            <a:off x="411480" y="595744"/>
            <a:ext cx="8435340" cy="32575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Para casas de fin de semana, funciona bien comprar una fracción, en este caso:</a:t>
            </a:r>
          </a:p>
          <a:p>
            <a:pPr defTabSz="685800">
              <a:defRPr/>
            </a:pPr>
            <a:endParaRPr lang="es-MX" sz="1050" dirty="0">
              <a:solidFill>
                <a:schemeClr val="bg1"/>
              </a:solidFill>
              <a:latin typeface="+mj-lt"/>
              <a:ea typeface="Cambria" panose="020405030504060302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Es el 25% de la propiedad, no es tiempo compartido.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Se tiene la propiedad de la casa (facturada y así escriturada como copropiedad ante notario).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D</a:t>
            </a:r>
            <a:r>
              <a:rPr lang="es-MX" sz="1050" dirty="0" err="1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erecho</a:t>
            </a: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 de usar la casa una semana cada mes, mediante un calendario establecido, conocido y acordado por los 4 copropietarios.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es-MX" sz="105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Hay una empresa de administración que se encarga de regular y vigilar el uso.</a:t>
            </a:r>
          </a:p>
        </p:txBody>
      </p:sp>
      <p:sp>
        <p:nvSpPr>
          <p:cNvPr id="33" name="Shape 2">
            <a:extLst>
              <a:ext uri="{FF2B5EF4-FFF2-40B4-BE49-F238E27FC236}">
                <a16:creationId xmlns:a16="http://schemas.microsoft.com/office/drawing/2014/main" id="{79044CB6-79D7-56C1-83A7-1AB8122F4B69}"/>
              </a:ext>
            </a:extLst>
          </p:cNvPr>
          <p:cNvSpPr/>
          <p:nvPr/>
        </p:nvSpPr>
        <p:spPr>
          <a:xfrm>
            <a:off x="399274" y="3966767"/>
            <a:ext cx="380852" cy="360545"/>
          </a:xfrm>
          <a:prstGeom prst="ellipse">
            <a:avLst/>
          </a:prstGeom>
          <a:solidFill>
            <a:srgbClr val="00B050"/>
          </a:solidFill>
          <a:ln/>
        </p:spPr>
        <p:txBody>
          <a:bodyPr/>
          <a:lstStyle/>
          <a:p>
            <a:endParaRPr lang="es-MX" sz="1350">
              <a:solidFill>
                <a:prstClr val="black"/>
              </a:solidFill>
              <a:highlight>
                <a:srgbClr val="008080"/>
              </a:highlight>
              <a:latin typeface="+mj-lt"/>
            </a:endParaRPr>
          </a:p>
        </p:txBody>
      </p:sp>
      <p:sp>
        <p:nvSpPr>
          <p:cNvPr id="35" name="Shape 2">
            <a:extLst>
              <a:ext uri="{FF2B5EF4-FFF2-40B4-BE49-F238E27FC236}">
                <a16:creationId xmlns:a16="http://schemas.microsoft.com/office/drawing/2014/main" id="{B6BEB0D4-FEAD-3AE8-B347-B618F85374E8}"/>
              </a:ext>
            </a:extLst>
          </p:cNvPr>
          <p:cNvSpPr/>
          <p:nvPr/>
        </p:nvSpPr>
        <p:spPr>
          <a:xfrm>
            <a:off x="407042" y="4400660"/>
            <a:ext cx="380852" cy="360545"/>
          </a:xfrm>
          <a:prstGeom prst="ellipse">
            <a:avLst/>
          </a:prstGeom>
          <a:solidFill>
            <a:srgbClr val="00B050"/>
          </a:solidFill>
          <a:ln/>
        </p:spPr>
        <p:txBody>
          <a:bodyPr/>
          <a:lstStyle/>
          <a:p>
            <a:endParaRPr lang="es-MX" sz="1350">
              <a:solidFill>
                <a:prstClr val="black"/>
              </a:solidFill>
              <a:highlight>
                <a:srgbClr val="008080"/>
              </a:highlight>
              <a:latin typeface="+mj-lt"/>
            </a:endParaRPr>
          </a:p>
        </p:txBody>
      </p:sp>
      <p:sp>
        <p:nvSpPr>
          <p:cNvPr id="37" name="Shape 2">
            <a:extLst>
              <a:ext uri="{FF2B5EF4-FFF2-40B4-BE49-F238E27FC236}">
                <a16:creationId xmlns:a16="http://schemas.microsoft.com/office/drawing/2014/main" id="{6AC2280D-375B-780E-C883-08597C090C5F}"/>
              </a:ext>
            </a:extLst>
          </p:cNvPr>
          <p:cNvSpPr/>
          <p:nvPr/>
        </p:nvSpPr>
        <p:spPr>
          <a:xfrm>
            <a:off x="4753778" y="3533983"/>
            <a:ext cx="380852" cy="360545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defTabSz="685800">
              <a:defRPr/>
            </a:pPr>
            <a:endParaRPr lang="es-MX" sz="1350" dirty="0">
              <a:solidFill>
                <a:prstClr val="black"/>
              </a:solidFill>
              <a:highlight>
                <a:srgbClr val="FF0000"/>
              </a:highlight>
              <a:latin typeface="+mj-lt"/>
            </a:endParaRPr>
          </a:p>
        </p:txBody>
      </p:sp>
      <p:sp>
        <p:nvSpPr>
          <p:cNvPr id="39" name="Text 4">
            <a:extLst>
              <a:ext uri="{FF2B5EF4-FFF2-40B4-BE49-F238E27FC236}">
                <a16:creationId xmlns:a16="http://schemas.microsoft.com/office/drawing/2014/main" id="{A6D15935-2D65-C713-1E97-90A1C0AED9C5}"/>
              </a:ext>
            </a:extLst>
          </p:cNvPr>
          <p:cNvSpPr/>
          <p:nvPr/>
        </p:nvSpPr>
        <p:spPr>
          <a:xfrm>
            <a:off x="5432923" y="3509712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Gas de la casa</a:t>
            </a:r>
            <a:endParaRPr lang="en-US" sz="1050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B9223811-F6A9-DECF-397A-A54FFE3C54EF}"/>
              </a:ext>
            </a:extLst>
          </p:cNvPr>
          <p:cNvSpPr/>
          <p:nvPr/>
        </p:nvSpPr>
        <p:spPr>
          <a:xfrm>
            <a:off x="5432923" y="3953520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MX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Internet / </a:t>
            </a:r>
            <a:r>
              <a:rPr lang="es-MX" sz="1050" dirty="0" err="1">
                <a:solidFill>
                  <a:srgbClr val="FFFFFF"/>
                </a:solidFill>
                <a:latin typeface="+mj-lt"/>
                <a:ea typeface="Cambria" pitchFamily="34" charset="-122"/>
              </a:rPr>
              <a:t>Telefonia</a:t>
            </a:r>
            <a:endParaRPr lang="en-US" sz="1050" dirty="0">
              <a:solidFill>
                <a:srgbClr val="FFFFFF"/>
              </a:solidFill>
              <a:latin typeface="+mj-lt"/>
              <a:ea typeface="Cambria" pitchFamily="34" charset="-122"/>
            </a:endParaRPr>
          </a:p>
        </p:txBody>
      </p:sp>
      <p:sp>
        <p:nvSpPr>
          <p:cNvPr id="43" name="Text 20">
            <a:extLst>
              <a:ext uri="{FF2B5EF4-FFF2-40B4-BE49-F238E27FC236}">
                <a16:creationId xmlns:a16="http://schemas.microsoft.com/office/drawing/2014/main" id="{D786B4E3-96FF-413A-8E23-860205509103}"/>
              </a:ext>
            </a:extLst>
          </p:cNvPr>
          <p:cNvSpPr/>
          <p:nvPr/>
        </p:nvSpPr>
        <p:spPr>
          <a:xfrm>
            <a:off x="5452898" y="4390631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CFE</a:t>
            </a:r>
          </a:p>
        </p:txBody>
      </p:sp>
      <p:sp>
        <p:nvSpPr>
          <p:cNvPr id="45" name="Shape 2">
            <a:extLst>
              <a:ext uri="{FF2B5EF4-FFF2-40B4-BE49-F238E27FC236}">
                <a16:creationId xmlns:a16="http://schemas.microsoft.com/office/drawing/2014/main" id="{28066F66-2C8C-38C7-EA7B-EB8464EE4B0A}"/>
              </a:ext>
            </a:extLst>
          </p:cNvPr>
          <p:cNvSpPr/>
          <p:nvPr/>
        </p:nvSpPr>
        <p:spPr>
          <a:xfrm>
            <a:off x="4754892" y="3967877"/>
            <a:ext cx="380852" cy="360545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s-MX" sz="1350">
              <a:solidFill>
                <a:prstClr val="black"/>
              </a:solidFill>
              <a:highlight>
                <a:srgbClr val="FF0000"/>
              </a:highlight>
              <a:latin typeface="+mj-lt"/>
            </a:endParaRPr>
          </a:p>
        </p:txBody>
      </p:sp>
      <p:sp>
        <p:nvSpPr>
          <p:cNvPr id="47" name="Shape 2">
            <a:extLst>
              <a:ext uri="{FF2B5EF4-FFF2-40B4-BE49-F238E27FC236}">
                <a16:creationId xmlns:a16="http://schemas.microsoft.com/office/drawing/2014/main" id="{72BDF5CD-E451-E30C-0EB8-1A708BD1147F}"/>
              </a:ext>
            </a:extLst>
          </p:cNvPr>
          <p:cNvSpPr/>
          <p:nvPr/>
        </p:nvSpPr>
        <p:spPr>
          <a:xfrm>
            <a:off x="4762660" y="4408429"/>
            <a:ext cx="380852" cy="360545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s-MX" sz="1350">
              <a:solidFill>
                <a:prstClr val="black"/>
              </a:solidFill>
              <a:highlight>
                <a:srgbClr val="FF0000"/>
              </a:highlight>
              <a:latin typeface="+mj-lt"/>
            </a:endParaRPr>
          </a:p>
        </p:txBody>
      </p:sp>
      <p:sp>
        <p:nvSpPr>
          <p:cNvPr id="49" name="Text 0">
            <a:extLst>
              <a:ext uri="{FF2B5EF4-FFF2-40B4-BE49-F238E27FC236}">
                <a16:creationId xmlns:a16="http://schemas.microsoft.com/office/drawing/2014/main" id="{085B2CA4-1798-7FA5-F0A9-9654DCC68717}"/>
              </a:ext>
            </a:extLst>
          </p:cNvPr>
          <p:cNvSpPr/>
          <p:nvPr/>
        </p:nvSpPr>
        <p:spPr>
          <a:xfrm>
            <a:off x="1075309" y="2985991"/>
            <a:ext cx="18077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Si </a:t>
            </a:r>
            <a:r>
              <a:rPr lang="en-US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Incluye</a:t>
            </a:r>
            <a:r>
              <a:rPr lang="en-US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:</a:t>
            </a:r>
            <a:endParaRPr lang="en-US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1" name="Text 0">
            <a:extLst>
              <a:ext uri="{FF2B5EF4-FFF2-40B4-BE49-F238E27FC236}">
                <a16:creationId xmlns:a16="http://schemas.microsoft.com/office/drawing/2014/main" id="{7F118AF9-EC2B-489F-606C-038D7B872C9F}"/>
              </a:ext>
            </a:extLst>
          </p:cNvPr>
          <p:cNvSpPr/>
          <p:nvPr/>
        </p:nvSpPr>
        <p:spPr>
          <a:xfrm>
            <a:off x="5424269" y="2993759"/>
            <a:ext cx="1807715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No </a:t>
            </a:r>
            <a:r>
              <a:rPr lang="en-US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Incluye</a:t>
            </a:r>
            <a:r>
              <a:rPr lang="en-US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:</a:t>
            </a:r>
            <a:endParaRPr lang="en-US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3" name="Text 20">
            <a:extLst>
              <a:ext uri="{FF2B5EF4-FFF2-40B4-BE49-F238E27FC236}">
                <a16:creationId xmlns:a16="http://schemas.microsoft.com/office/drawing/2014/main" id="{8FC5FDFD-4DFE-8C09-AE6B-3FAE3CCCC264}"/>
              </a:ext>
            </a:extLst>
          </p:cNvPr>
          <p:cNvSpPr/>
          <p:nvPr/>
        </p:nvSpPr>
        <p:spPr>
          <a:xfrm>
            <a:off x="1098390" y="4836730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1050" dirty="0">
                <a:solidFill>
                  <a:srgbClr val="FFFFFF"/>
                </a:solidFill>
                <a:latin typeface="+mj-lt"/>
                <a:ea typeface="Cambria" pitchFamily="34" charset="-122"/>
              </a:rPr>
              <a:t>Administración de la </a:t>
            </a:r>
            <a:r>
              <a:rPr lang="en-US" sz="1050" dirty="0" err="1">
                <a:solidFill>
                  <a:srgbClr val="FFFFFF"/>
                </a:solidFill>
                <a:latin typeface="+mj-lt"/>
                <a:ea typeface="Cambria" pitchFamily="34" charset="-122"/>
              </a:rPr>
              <a:t>propiedad</a:t>
            </a:r>
            <a:endParaRPr lang="en-US" sz="1050" dirty="0">
              <a:solidFill>
                <a:srgbClr val="FFFFFF"/>
              </a:solidFill>
              <a:latin typeface="+mj-lt"/>
              <a:ea typeface="Cambria" pitchFamily="34" charset="-122"/>
            </a:endParaRPr>
          </a:p>
        </p:txBody>
      </p:sp>
      <p:sp>
        <p:nvSpPr>
          <p:cNvPr id="55" name="Shape 2">
            <a:extLst>
              <a:ext uri="{FF2B5EF4-FFF2-40B4-BE49-F238E27FC236}">
                <a16:creationId xmlns:a16="http://schemas.microsoft.com/office/drawing/2014/main" id="{3D233BDA-9B4D-3189-0E0D-9E1D8E49150D}"/>
              </a:ext>
            </a:extLst>
          </p:cNvPr>
          <p:cNvSpPr/>
          <p:nvPr/>
        </p:nvSpPr>
        <p:spPr>
          <a:xfrm>
            <a:off x="408152" y="4854529"/>
            <a:ext cx="380852" cy="360545"/>
          </a:xfrm>
          <a:prstGeom prst="ellipse">
            <a:avLst/>
          </a:prstGeom>
          <a:solidFill>
            <a:srgbClr val="00B050"/>
          </a:solidFill>
          <a:ln/>
        </p:spPr>
        <p:txBody>
          <a:bodyPr/>
          <a:lstStyle/>
          <a:p>
            <a:endParaRPr lang="es-MX" sz="1350">
              <a:solidFill>
                <a:prstClr val="black"/>
              </a:solidFill>
              <a:highlight>
                <a:srgbClr val="008080"/>
              </a:highlight>
              <a:latin typeface="+mj-lt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A837014-673C-478E-3212-70B4B1090993}"/>
              </a:ext>
            </a:extLst>
          </p:cNvPr>
          <p:cNvSpPr txBox="1"/>
          <p:nvPr/>
        </p:nvSpPr>
        <p:spPr>
          <a:xfrm>
            <a:off x="2562218" y="5538442"/>
            <a:ext cx="45708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0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C</a:t>
            </a:r>
            <a:r>
              <a:rPr lang="es-MX" sz="1200" dirty="0" err="1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uota</a:t>
            </a:r>
            <a:r>
              <a:rPr lang="es-MX" sz="1200" dirty="0">
                <a:solidFill>
                  <a:schemeClr val="bg1"/>
                </a:solidFill>
                <a:latin typeface="+mj-lt"/>
                <a:ea typeface="Cambria" panose="02040503050406030204" pitchFamily="18" charset="0"/>
              </a:rPr>
              <a:t> de mantenimiento, $4,500.00 mensuales </a:t>
            </a:r>
            <a:endParaRPr lang="es-MX" sz="1500" dirty="0"/>
          </a:p>
        </p:txBody>
      </p:sp>
    </p:spTree>
    <p:extLst>
      <p:ext uri="{BB962C8B-B14F-4D97-AF65-F5344CB8AC3E}">
        <p14:creationId xmlns:p14="http://schemas.microsoft.com/office/powerpoint/2010/main" val="2459256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0" y="5032314"/>
            <a:ext cx="9141714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975" b="1" kern="0" spc="300" dirty="0">
                <a:solidFill>
                  <a:srgbClr val="B993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9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0" y="2811780"/>
            <a:ext cx="9141714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2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¿Te gustaría conocerla este fin de semana?</a:t>
            </a:r>
            <a:endParaRPr lang="en-US" sz="22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1406223" y="3703320"/>
            <a:ext cx="192024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750" b="1" kern="0" spc="75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PÁGINA WEB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00450" y="3703320"/>
            <a:ext cx="192024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750" b="1" kern="0" spc="75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TELÉFONO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00450" y="3909060"/>
            <a:ext cx="192024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11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55-2845-9631</a:t>
            </a:r>
            <a:endParaRPr lang="en-US" sz="112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554980" y="3703320"/>
            <a:ext cx="192024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750" b="1" kern="0" spc="75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CORREO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554980" y="3909060"/>
            <a:ext cx="1920240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s-MX" sz="120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ventas@valle-tampere.com</a:t>
            </a:r>
            <a:endParaRPr lang="en-US" sz="112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/>
            <a:r>
              <a:rPr lang="en-US" sz="675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67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B1A9AA44-2CA5-59F9-343F-C733AA3C0637}"/>
              </a:ext>
            </a:extLst>
          </p:cNvPr>
          <p:cNvSpPr/>
          <p:nvPr/>
        </p:nvSpPr>
        <p:spPr>
          <a:xfrm>
            <a:off x="1191827" y="3916828"/>
            <a:ext cx="2385761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/>
            <a:r>
              <a:rPr lang="en-US" sz="1125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https://www.valle-tampere.com/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093053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50" i="1" dirty="0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Casa Entre-Pinos</a:t>
            </a:r>
            <a:r>
              <a:rPr lang="en-US" sz="2250" dirty="0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: 231 m2 </a:t>
            </a:r>
          </a:p>
        </p:txBody>
      </p:sp>
      <p:sp>
        <p:nvSpPr>
          <p:cNvPr id="5" name="Text 3"/>
          <p:cNvSpPr/>
          <p:nvPr/>
        </p:nvSpPr>
        <p:spPr>
          <a:xfrm>
            <a:off x="411480" y="3429000"/>
            <a:ext cx="45262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825" b="1" kern="0" spc="150" dirty="0">
                <a:solidFill>
                  <a:srgbClr val="3F5940"/>
                </a:solidFill>
                <a:latin typeface="+mj-lt"/>
                <a:ea typeface="Calibri" pitchFamily="34" charset="-122"/>
                <a:cs typeface="Calibri" pitchFamily="34" charset="-120"/>
              </a:rPr>
              <a:t>FOTO DE FACHADA</a:t>
            </a:r>
            <a:endParaRPr lang="en-US" sz="825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5633535" y="1680542"/>
            <a:ext cx="3098985" cy="13430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ct val="125000"/>
              </a:lnSpc>
            </a:pPr>
            <a:r>
              <a:rPr lang="es-MX" sz="1200" b="1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Casa Entre-Pinos  </a:t>
            </a:r>
            <a:r>
              <a:rPr lang="es-MX" sz="1200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es un proyecto exclusivo, compuesto únicamente por una residencia nueva, dentro de un terreno de 1,950m2, cuidadosamente colocada para aprovechar la topografía y, sobre todo, las vistas. </a:t>
            </a: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rgbClr val="1B2A3A"/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rgbClr val="1B2A3A"/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br>
              <a:rPr lang="es-MX" sz="1200" dirty="0">
                <a:solidFill>
                  <a:srgbClr val="1B2A3A"/>
                </a:solidFill>
                <a:latin typeface="+mj-lt"/>
                <a:ea typeface="Cambria" pitchFamily="34" charset="-122"/>
              </a:rPr>
            </a:br>
            <a:br>
              <a:rPr lang="es-MX" sz="1200" dirty="0">
                <a:solidFill>
                  <a:srgbClr val="2A2A28"/>
                </a:solidFill>
                <a:latin typeface="+mj-lt"/>
                <a:ea typeface="Calibri" pitchFamily="34" charset="-122"/>
                <a:cs typeface="Calibri" pitchFamily="34" charset="-120"/>
              </a:rPr>
            </a:br>
            <a:endParaRPr lang="en-US" sz="1200" dirty="0">
              <a:latin typeface="+mj-lt"/>
            </a:endParaRPr>
          </a:p>
        </p:txBody>
      </p:sp>
      <p:sp>
        <p:nvSpPr>
          <p:cNvPr id="8" name="Text 6"/>
          <p:cNvSpPr/>
          <p:nvPr/>
        </p:nvSpPr>
        <p:spPr>
          <a:xfrm>
            <a:off x="5716113" y="3140920"/>
            <a:ext cx="17145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TERRENO</a:t>
            </a:r>
            <a:endParaRPr lang="en-US" sz="713" dirty="0">
              <a:latin typeface="+mj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5741417" y="3336539"/>
            <a:ext cx="1714500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1,950 m²</a:t>
            </a:r>
            <a:endParaRPr lang="en-US" sz="1200" dirty="0">
              <a:latin typeface="+mj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479552" y="3140920"/>
            <a:ext cx="955789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CONSTRUCCIÓN</a:t>
            </a:r>
            <a:endParaRPr lang="en-US" sz="713" dirty="0">
              <a:latin typeface="+mj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620040" y="3332944"/>
            <a:ext cx="782675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231 m²</a:t>
            </a:r>
            <a:endParaRPr lang="en-US" sz="1200" dirty="0">
              <a:latin typeface="+mj-lt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716113" y="3655270"/>
            <a:ext cx="17145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RECÁMARAS</a:t>
            </a:r>
            <a:endParaRPr lang="en-US" sz="713" dirty="0">
              <a:latin typeface="+mj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242117" y="3880986"/>
            <a:ext cx="662493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>
              <a:latin typeface="+mj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430614" y="3669853"/>
            <a:ext cx="1075637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BAÑOs</a:t>
            </a:r>
            <a:endParaRPr lang="en-US" sz="713" dirty="0">
              <a:latin typeface="+mj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378123" y="3867270"/>
            <a:ext cx="1202797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2 ½ </a:t>
            </a:r>
            <a:endParaRPr lang="en-US" sz="1200" dirty="0">
              <a:latin typeface="+mj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716113" y="4162960"/>
            <a:ext cx="17145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ESTACIONAMIENTOS</a:t>
            </a:r>
            <a:endParaRPr lang="en-US" sz="713" dirty="0">
              <a:latin typeface="+mj-lt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473559" y="4179473"/>
            <a:ext cx="1075637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713" b="1" kern="0" spc="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Servicio</a:t>
            </a:r>
            <a:endParaRPr lang="en-US" sz="713" dirty="0">
              <a:latin typeface="+mj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444041" y="4368568"/>
            <a:ext cx="120279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1 Cuarto + Baño</a:t>
            </a:r>
            <a:endParaRPr lang="en-US" sz="1200" dirty="0">
              <a:latin typeface="+mj-lt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b="1" kern="0" spc="150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latin typeface="+mj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435340" y="624193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6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2</a:t>
            </a:r>
            <a:endParaRPr lang="en-US" sz="675" dirty="0">
              <a:latin typeface="+mj-lt"/>
            </a:endParaRPr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E02BE22C-A588-A113-C818-731383A1E476}"/>
              </a:ext>
            </a:extLst>
          </p:cNvPr>
          <p:cNvSpPr/>
          <p:nvPr/>
        </p:nvSpPr>
        <p:spPr>
          <a:xfrm>
            <a:off x="1356951" y="5191407"/>
            <a:ext cx="26289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00" dirty="0" err="1">
                <a:solidFill>
                  <a:srgbClr val="1B2A3A"/>
                </a:solidFill>
                <a:latin typeface="+mj-lt"/>
                <a:cs typeface="Calibri" pitchFamily="34" charset="-120"/>
              </a:rPr>
              <a:t>Acceso</a:t>
            </a:r>
            <a:r>
              <a:rPr lang="en-US" sz="900" dirty="0">
                <a:solidFill>
                  <a:srgbClr val="1B2A3A"/>
                </a:solidFill>
                <a:latin typeface="+mj-lt"/>
                <a:cs typeface="Calibri" pitchFamily="34" charset="-120"/>
              </a:rPr>
              <a:t> Principal</a:t>
            </a:r>
            <a:endParaRPr lang="en-US" sz="900" dirty="0">
              <a:latin typeface="+mj-lt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E8AD312A-5120-7156-E9C2-D2C02B01C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68" y="1717352"/>
            <a:ext cx="4709479" cy="3301449"/>
          </a:xfrm>
          <a:prstGeom prst="rect">
            <a:avLst/>
          </a:prstGeom>
        </p:spPr>
      </p:pic>
      <p:sp>
        <p:nvSpPr>
          <p:cNvPr id="33" name="Text 11">
            <a:extLst>
              <a:ext uri="{FF2B5EF4-FFF2-40B4-BE49-F238E27FC236}">
                <a16:creationId xmlns:a16="http://schemas.microsoft.com/office/drawing/2014/main" id="{DB00C00C-B5EB-97ED-7655-A9887DEB9921}"/>
              </a:ext>
            </a:extLst>
          </p:cNvPr>
          <p:cNvSpPr/>
          <p:nvPr/>
        </p:nvSpPr>
        <p:spPr>
          <a:xfrm>
            <a:off x="6258767" y="4388676"/>
            <a:ext cx="662493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b="1" dirty="0">
                <a:solidFill>
                  <a:srgbClr val="3F5940"/>
                </a:solidFill>
                <a:latin typeface="+mj-lt"/>
                <a:ea typeface="Cambria" pitchFamily="34" charset="-122"/>
                <a:cs typeface="Cambria" pitchFamily="34" charset="-120"/>
              </a:rPr>
              <a:t>3</a:t>
            </a:r>
            <a:endParaRPr lang="en-US" sz="1200" dirty="0">
              <a:latin typeface="+mj-lt"/>
            </a:endParaRP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F9770368-5589-78FC-2BE6-E3D0DEF460AF}"/>
              </a:ext>
            </a:extLst>
          </p:cNvPr>
          <p:cNvSpPr/>
          <p:nvPr/>
        </p:nvSpPr>
        <p:spPr>
          <a:xfrm>
            <a:off x="184434" y="5899036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F6A9C50-8654-96B1-A54C-4DA51C20E74F}"/>
              </a:ext>
            </a:extLst>
          </p:cNvPr>
          <p:cNvSpPr txBox="1"/>
          <p:nvPr/>
        </p:nvSpPr>
        <p:spPr>
          <a:xfrm>
            <a:off x="5897879" y="4803445"/>
            <a:ext cx="2994443" cy="1114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s-MX" sz="1800" i="1" dirty="0">
                <a:latin typeface="+mj-lt"/>
                <a:ea typeface="Cambria" pitchFamily="34" charset="-122"/>
              </a:rPr>
              <a:t>+</a:t>
            </a:r>
            <a:r>
              <a:rPr lang="es-MX" sz="1200" i="1" dirty="0">
                <a:latin typeface="+mj-lt"/>
                <a:ea typeface="Cambria" pitchFamily="34" charset="-122"/>
              </a:rPr>
              <a:t> opción de desarrollar 1 componente arquitectónico adicional, para llegar a 281 m² de construcción en total, (Total 5 recamaras, 4 ½ baños).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947135"/>
            <a:ext cx="62334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2100" dirty="0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Galería. </a:t>
            </a:r>
            <a:r>
              <a:rPr lang="en-US" sz="2100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Un </a:t>
            </a:r>
            <a:r>
              <a:rPr lang="en-US" sz="2100" i="1" dirty="0" err="1">
                <a:solidFill>
                  <a:srgbClr val="1B2A3A"/>
                </a:solidFill>
                <a:latin typeface="+mj-lt"/>
                <a:ea typeface="Cambria" pitchFamily="34" charset="-122"/>
              </a:rPr>
              <a:t>vistazo</a:t>
            </a:r>
            <a:r>
              <a:rPr lang="en-US" sz="2100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 a </a:t>
            </a:r>
            <a:r>
              <a:rPr lang="en-US" sz="2100" i="1" dirty="0" err="1">
                <a:solidFill>
                  <a:srgbClr val="1B2A3A"/>
                </a:solidFill>
                <a:latin typeface="+mj-lt"/>
                <a:ea typeface="Cambria" pitchFamily="34" charset="-122"/>
              </a:rPr>
              <a:t>los</a:t>
            </a:r>
            <a:r>
              <a:rPr lang="en-US" sz="2100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 </a:t>
            </a:r>
            <a:r>
              <a:rPr lang="en-US" sz="2100" i="1" dirty="0" err="1">
                <a:solidFill>
                  <a:srgbClr val="1B2A3A"/>
                </a:solidFill>
                <a:latin typeface="+mj-lt"/>
                <a:ea typeface="Cambria" pitchFamily="34" charset="-122"/>
              </a:rPr>
              <a:t>espacios</a:t>
            </a:r>
            <a:r>
              <a:rPr lang="en-US" sz="2100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 de la casa. </a:t>
            </a:r>
          </a:p>
        </p:txBody>
      </p:sp>
      <p:sp>
        <p:nvSpPr>
          <p:cNvPr id="7" name="Text 5"/>
          <p:cNvSpPr/>
          <p:nvPr/>
        </p:nvSpPr>
        <p:spPr>
          <a:xfrm>
            <a:off x="417497" y="3310581"/>
            <a:ext cx="244363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Vista posterior</a:t>
            </a:r>
            <a:endParaRPr lang="en-US" sz="82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32000" y="3310581"/>
            <a:ext cx="2126467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Terraza Planta Baja</a:t>
            </a:r>
            <a:endParaRPr lang="en-US" sz="82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31707" y="5508308"/>
            <a:ext cx="244965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Cocina </a:t>
            </a:r>
            <a:r>
              <a:rPr lang="en-US" sz="825" dirty="0" err="1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abierta</a:t>
            </a: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825" dirty="0" err="1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isla</a:t>
            </a:r>
            <a:endParaRPr lang="en-US" sz="82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68621" y="3323734"/>
            <a:ext cx="266467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 err="1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Garaje</a:t>
            </a: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825" dirty="0" err="1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825" dirty="0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 exterior</a:t>
            </a:r>
            <a:endParaRPr lang="en-US" sz="82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644936" y="5510313"/>
            <a:ext cx="269922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 err="1">
                <a:solidFill>
                  <a:srgbClr val="1B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825" dirty="0">
                <a:solidFill>
                  <a:srgbClr val="1B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interior</a:t>
            </a:r>
            <a:endParaRPr lang="en-US" sz="82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675" b="1" kern="0" spc="150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3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33EA442F-A40C-E53F-8E32-2AABEF9B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55" y="3628985"/>
            <a:ext cx="2449655" cy="1860084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923933CF-B637-633C-AC53-936727656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2000" y="1577335"/>
            <a:ext cx="2126467" cy="1672289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4C9276EF-B92F-EB91-7244-9BD64EB52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497" y="1571336"/>
            <a:ext cx="2443637" cy="1678288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CFD1A432-A56B-D73B-DF40-EDA5A6660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244" y="1571336"/>
            <a:ext cx="2517432" cy="1678288"/>
          </a:xfrm>
          <a:prstGeom prst="rect">
            <a:avLst/>
          </a:prstGeom>
        </p:spPr>
      </p:pic>
      <p:sp>
        <p:nvSpPr>
          <p:cNvPr id="45" name="Text 5">
            <a:extLst>
              <a:ext uri="{FF2B5EF4-FFF2-40B4-BE49-F238E27FC236}">
                <a16:creationId xmlns:a16="http://schemas.microsoft.com/office/drawing/2014/main" id="{62A72793-B527-D8FA-7A70-91FF345AF400}"/>
              </a:ext>
            </a:extLst>
          </p:cNvPr>
          <p:cNvSpPr/>
          <p:nvPr/>
        </p:nvSpPr>
        <p:spPr>
          <a:xfrm>
            <a:off x="3430551" y="5508308"/>
            <a:ext cx="22680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825" dirty="0" err="1">
                <a:solidFill>
                  <a:srgbClr val="1B2A3A"/>
                </a:solidFill>
                <a:latin typeface="+mj-lt"/>
                <a:ea typeface="Calibri" pitchFamily="34" charset="-122"/>
                <a:cs typeface="Calibri" pitchFamily="34" charset="-120"/>
              </a:rPr>
              <a:t>Acceso</a:t>
            </a:r>
            <a:endParaRPr lang="en-US" sz="825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2486E52-A2D5-A7CC-CBE8-8034C4DFF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6509" y="3805391"/>
            <a:ext cx="2540955" cy="167228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10FE65D-D743-0635-383F-C3AC7A2A7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2636" y="3617300"/>
            <a:ext cx="2705660" cy="1896727"/>
          </a:xfrm>
          <a:prstGeom prst="rect">
            <a:avLst/>
          </a:prstGeom>
        </p:spPr>
      </p:pic>
      <p:sp>
        <p:nvSpPr>
          <p:cNvPr id="6" name="Text 7">
            <a:extLst>
              <a:ext uri="{FF2B5EF4-FFF2-40B4-BE49-F238E27FC236}">
                <a16:creationId xmlns:a16="http://schemas.microsoft.com/office/drawing/2014/main" id="{BEA967AB-F4BE-4708-959B-34DBD47952F8}"/>
              </a:ext>
            </a:extLst>
          </p:cNvPr>
          <p:cNvSpPr/>
          <p:nvPr/>
        </p:nvSpPr>
        <p:spPr>
          <a:xfrm>
            <a:off x="104731" y="5952744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E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D5F5F4-84D9-6DAA-1233-CE22A6F89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81B29EF-B45E-42C9-CED7-CE77756AC4E0}"/>
              </a:ext>
            </a:extLst>
          </p:cNvPr>
          <p:cNvSpPr/>
          <p:nvPr/>
        </p:nvSpPr>
        <p:spPr>
          <a:xfrm>
            <a:off x="0" y="1036409"/>
            <a:ext cx="3209278" cy="6036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Espacios</a:t>
            </a:r>
            <a:r>
              <a:rPr lang="en-US" sz="2100" dirty="0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 y </a:t>
            </a:r>
            <a:r>
              <a:rPr lang="en-US" sz="2100" dirty="0" err="1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distribución</a:t>
            </a:r>
            <a:endParaRPr lang="en-US" sz="2100" dirty="0">
              <a:solidFill>
                <a:srgbClr val="1B2A3A"/>
              </a:solidFill>
              <a:latin typeface="+mj-lt"/>
              <a:ea typeface="Cambria" pitchFamily="34" charset="-122"/>
              <a:cs typeface="Cambria" pitchFamily="34" charset="-120"/>
            </a:endParaRPr>
          </a:p>
          <a:p>
            <a:pPr algn="ctr" defTabSz="685800">
              <a:defRPr/>
            </a:pPr>
            <a:r>
              <a:rPr lang="en-US" sz="2100" i="1" dirty="0">
                <a:solidFill>
                  <a:srgbClr val="1B2A3A"/>
                </a:solidFill>
                <a:latin typeface="+mj-lt"/>
                <a:ea typeface="Cambria" pitchFamily="34" charset="-122"/>
              </a:rPr>
              <a:t> </a:t>
            </a: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79379A2-DB5A-784E-1A0D-C335C4A91583}"/>
              </a:ext>
            </a:extLst>
          </p:cNvPr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675" b="1" kern="0" spc="150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6BBC6AFB-23DE-0F26-AB43-04893B4586B8}"/>
              </a:ext>
            </a:extLst>
          </p:cNvPr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4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637400-06A4-81D8-5ECA-5CD107057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60" y="1335432"/>
            <a:ext cx="5778032" cy="4361303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0A66EA29-867C-CE54-1DD9-1D2BF866BA45}"/>
              </a:ext>
            </a:extLst>
          </p:cNvPr>
          <p:cNvSpPr txBox="1">
            <a:spLocks/>
          </p:cNvSpPr>
          <p:nvPr/>
        </p:nvSpPr>
        <p:spPr>
          <a:xfrm>
            <a:off x="342901" y="2288631"/>
            <a:ext cx="2460224" cy="328654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050" dirty="0">
                <a:solidFill>
                  <a:srgbClr val="1B2A3A"/>
                </a:solidFill>
                <a:ea typeface="Cambria" pitchFamily="34" charset="-122"/>
                <a:cs typeface="+mn-cs"/>
              </a:rPr>
              <a:t>Tres habitaciones en la planta baja con vista al bosque. Además de una zona social, con cocina con barra, sala, comedor y terrazas, un cuarto de lavado y uno de servicio con baño.</a:t>
            </a:r>
          </a:p>
          <a:p>
            <a:endParaRPr lang="es-MX" sz="1050" dirty="0">
              <a:solidFill>
                <a:srgbClr val="1B2A3A"/>
              </a:solidFill>
              <a:ea typeface="Cambria" pitchFamily="34" charset="-122"/>
              <a:cs typeface="+mn-cs"/>
            </a:endParaRPr>
          </a:p>
          <a:p>
            <a:r>
              <a:rPr lang="es-MX" sz="1050" i="1" dirty="0">
                <a:solidFill>
                  <a:srgbClr val="1B2A3A"/>
                </a:solidFill>
                <a:ea typeface="Cambria" pitchFamily="34" charset="-122"/>
                <a:cs typeface="+mn-cs"/>
              </a:rPr>
              <a:t>+  opción de desarrollar 1 componente arquitectónico adicional de 50M2, para llegar a 281 m² de construcción total y 5 recamaras, 4 ½ baños. </a:t>
            </a:r>
          </a:p>
          <a:p>
            <a:endParaRPr lang="es-MX" sz="1050" dirty="0">
              <a:solidFill>
                <a:srgbClr val="1B2A3A"/>
              </a:solidFill>
              <a:ea typeface="Cambria" pitchFamily="34" charset="-122"/>
              <a:cs typeface="+mn-cs"/>
            </a:endParaRPr>
          </a:p>
          <a:p>
            <a:endParaRPr lang="es-MX" sz="1050" dirty="0">
              <a:solidFill>
                <a:srgbClr val="1B2A3A"/>
              </a:solidFill>
              <a:ea typeface="Cambria" pitchFamily="34" charset="-122"/>
              <a:cs typeface="+mn-cs"/>
            </a:endParaRPr>
          </a:p>
          <a:p>
            <a:r>
              <a:rPr lang="es-MX" sz="1050" dirty="0">
                <a:solidFill>
                  <a:srgbClr val="1B2A3A"/>
                </a:solidFill>
                <a:ea typeface="Cambria" pitchFamily="34" charset="-122"/>
                <a:cs typeface="+mn-cs"/>
              </a:rPr>
              <a:t>En un mercado inmobiliario donde cada vez más personas buscan propiedades de descanso, inversión patrimonial o segundas residencias, Casa Entre-Pinos se presenta como una opción que combina lo mejor de dos mundos.</a:t>
            </a:r>
          </a:p>
          <a:p>
            <a:endParaRPr lang="es-MX" sz="1200" dirty="0">
              <a:cs typeface="Calibri Light" panose="020F0302020204030204" pitchFamily="34" charset="0"/>
            </a:endParaRPr>
          </a:p>
          <a:p>
            <a:endParaRPr lang="es-MX" sz="1200" dirty="0">
              <a:cs typeface="Calibri Light" panose="020F0302020204030204" pitchFamily="34" charset="0"/>
            </a:endParaRP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8E60295C-CA24-EC6B-90FB-8FF351AF5E37}"/>
              </a:ext>
            </a:extLst>
          </p:cNvPr>
          <p:cNvSpPr/>
          <p:nvPr/>
        </p:nvSpPr>
        <p:spPr>
          <a:xfrm>
            <a:off x="184434" y="6003013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017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23444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50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Amenidades y </a:t>
            </a:r>
            <a:r>
              <a:rPr lang="en-US" sz="2250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confort</a:t>
            </a:r>
            <a:endParaRPr lang="en-US" sz="2250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11480" y="1611630"/>
            <a:ext cx="6172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75" i="1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[Lo que hace especial a esta casa de fin de semana]</a:t>
            </a:r>
            <a:endParaRPr lang="en-US" sz="975" dirty="0">
              <a:latin typeface="+mj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11480" y="219456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411480" y="2194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J</a:t>
            </a:r>
            <a:endParaRPr lang="en-US" sz="1320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7280" y="227685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Alberca</a:t>
            </a:r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de 7.5m2 x 4.5m2 y Fire Pit</a:t>
            </a:r>
            <a:endParaRPr lang="en-US" sz="1125" dirty="0">
              <a:latin typeface="+mj-lt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97280" y="261975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[Exterior de 8 personas]</a:t>
            </a:r>
            <a:endParaRPr lang="en-US" sz="788" dirty="0">
              <a:latin typeface="+mj-lt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916535" y="219456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4916535" y="21945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J</a:t>
            </a:r>
            <a:endParaRPr lang="en-US" sz="1320" dirty="0">
              <a:latin typeface="+mj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602335" y="227685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Jardín y </a:t>
            </a:r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áreas</a:t>
            </a:r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verdes</a:t>
            </a:r>
            <a:endParaRPr lang="en-US" sz="1125" dirty="0">
              <a:latin typeface="+mj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602335" y="261975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[Privado,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entorno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boscoso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]</a:t>
            </a:r>
            <a:endParaRPr lang="en-US" sz="788" dirty="0">
              <a:latin typeface="+mj-l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11480" y="325755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11480" y="325755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C</a:t>
            </a:r>
            <a:endParaRPr lang="en-US" sz="1320" dirty="0">
              <a:latin typeface="+mj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97280" y="333984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Comedor</a:t>
            </a:r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exterior con barra y </a:t>
            </a:r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asador</a:t>
            </a:r>
            <a:endParaRPr lang="en-US" sz="1125" dirty="0">
              <a:latin typeface="+mj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97280" y="368274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[10 personas]</a:t>
            </a:r>
            <a:endParaRPr lang="en-US" sz="788" dirty="0">
              <a:latin typeface="+mj-lt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916535" y="325755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916535" y="325755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S</a:t>
            </a:r>
            <a:endParaRPr lang="en-US" sz="1320" dirty="0">
              <a:latin typeface="+mj-lt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602335" y="333984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Seguridad</a:t>
            </a:r>
            <a:endParaRPr lang="en-US" sz="1125" dirty="0">
              <a:latin typeface="+mj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602335" y="368274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[Puerta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electrica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caseta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]</a:t>
            </a:r>
            <a:endParaRPr lang="en-US" sz="788" dirty="0">
              <a:latin typeface="+mj-lt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11480" y="432054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11480" y="43205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E</a:t>
            </a:r>
            <a:endParaRPr lang="en-US" sz="1320" dirty="0">
              <a:latin typeface="+mj-lt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097280" y="440283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Estacionamiento</a:t>
            </a:r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3+ Autos</a:t>
            </a:r>
            <a:endParaRPr lang="en-US" sz="1125" dirty="0">
              <a:latin typeface="+mj-lt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97280" y="474573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[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Cajones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 </a:t>
            </a:r>
            <a:r>
              <a:rPr lang="en-US" sz="788" dirty="0" err="1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independientes</a:t>
            </a:r>
            <a:r>
              <a:rPr lang="en-US" sz="788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]</a:t>
            </a:r>
            <a:endParaRPr lang="en-US" sz="788" dirty="0">
              <a:latin typeface="+mj-lt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916535" y="4320540"/>
            <a:ext cx="548640" cy="548640"/>
          </a:xfrm>
          <a:prstGeom prst="ellipse">
            <a:avLst/>
          </a:prstGeom>
          <a:solidFill>
            <a:srgbClr val="5C7A5E"/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916535" y="43205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320" b="1" dirty="0">
                <a:solidFill>
                  <a:srgbClr val="FFFFFF"/>
                </a:solidFill>
                <a:latin typeface="+mj-lt"/>
                <a:ea typeface="Calibri" pitchFamily="34" charset="-122"/>
                <a:cs typeface="Calibri" pitchFamily="34" charset="-120"/>
              </a:rPr>
              <a:t>V</a:t>
            </a:r>
            <a:endParaRPr lang="en-US" sz="1320" dirty="0">
              <a:latin typeface="+mj-lt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5602335" y="4402836"/>
            <a:ext cx="3360420" cy="3771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Vista </a:t>
            </a:r>
            <a:r>
              <a:rPr lang="en-US" sz="1125" b="1" dirty="0" err="1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panorámica</a:t>
            </a:r>
            <a:r>
              <a:rPr lang="en-US" sz="1125" b="1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 al bosque privado</a:t>
            </a:r>
            <a:endParaRPr lang="en-US" sz="1125" dirty="0">
              <a:latin typeface="+mj-lt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602335" y="4745736"/>
            <a:ext cx="33604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endParaRPr lang="en-US" sz="788" dirty="0">
              <a:latin typeface="+mj-lt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675" b="1" kern="0" spc="15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latin typeface="+mj-lt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675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5</a:t>
            </a:r>
            <a:endParaRPr lang="en-US" sz="675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AE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552188-A542-B28D-8A1B-0A8C32B40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10D1AB5-F93F-9842-43F8-13EFC18D6E1F}"/>
              </a:ext>
            </a:extLst>
          </p:cNvPr>
          <p:cNvSpPr/>
          <p:nvPr/>
        </p:nvSpPr>
        <p:spPr>
          <a:xfrm>
            <a:off x="202412" y="1008027"/>
            <a:ext cx="3569488" cy="6036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endParaRPr lang="en-US" sz="2100" i="1" dirty="0">
              <a:solidFill>
                <a:srgbClr val="1B2A3A"/>
              </a:solidFill>
              <a:latin typeface="+mj-lt"/>
              <a:ea typeface="Cambria" pitchFamily="34" charset="-122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896E8F67-2752-59CA-FFA7-34FC76CA8020}"/>
              </a:ext>
            </a:extLst>
          </p:cNvPr>
          <p:cNvSpPr/>
          <p:nvPr/>
        </p:nvSpPr>
        <p:spPr>
          <a:xfrm>
            <a:off x="342900" y="5747004"/>
            <a:ext cx="342900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defTabSz="685800">
              <a:defRPr/>
            </a:pPr>
            <a:r>
              <a:rPr lang="en-US" sz="675" b="1" kern="0" spc="150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280204C-EFC9-25B2-39EB-F7EE41DC5F5D}"/>
              </a:ext>
            </a:extLst>
          </p:cNvPr>
          <p:cNvSpPr/>
          <p:nvPr/>
        </p:nvSpPr>
        <p:spPr>
          <a:xfrm>
            <a:off x="8435340" y="5747004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8A8477"/>
                </a:solidFill>
                <a:latin typeface="+mj-lt"/>
                <a:ea typeface="Calibri" pitchFamily="34" charset="-122"/>
                <a:cs typeface="Calibri" pitchFamily="34" charset="-120"/>
              </a:rPr>
              <a:t>6</a:t>
            </a:r>
            <a:endParaRPr lang="en-US" sz="675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D77C2D63-02B2-5FB1-FA3B-21E9EA263762}"/>
              </a:ext>
            </a:extLst>
          </p:cNvPr>
          <p:cNvSpPr/>
          <p:nvPr/>
        </p:nvSpPr>
        <p:spPr>
          <a:xfrm>
            <a:off x="411480" y="120015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250" dirty="0" err="1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Ubicación</a:t>
            </a:r>
            <a:r>
              <a:rPr lang="en-US" sz="2250" dirty="0">
                <a:solidFill>
                  <a:srgbClr val="1B2A3A"/>
                </a:solidFill>
                <a:latin typeface="+mj-lt"/>
                <a:ea typeface="Cambria" pitchFamily="34" charset="-122"/>
                <a:cs typeface="Cambria" pitchFamily="34" charset="-120"/>
              </a:rPr>
              <a:t>:</a:t>
            </a:r>
            <a:endParaRPr lang="en-US" sz="2250" dirty="0">
              <a:latin typeface="+mj-lt"/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A8E5F25-B18A-F83A-C4D6-5EE8F29D740A}"/>
              </a:ext>
            </a:extLst>
          </p:cNvPr>
          <p:cNvSpPr/>
          <p:nvPr/>
        </p:nvSpPr>
        <p:spPr>
          <a:xfrm>
            <a:off x="6172200" y="3429000"/>
            <a:ext cx="1234440" cy="480060"/>
          </a:xfrm>
          <a:prstGeom prst="roundRect">
            <a:avLst>
              <a:gd name="adj" fmla="val 8571"/>
            </a:avLst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s-MX" sz="1350">
              <a:latin typeface="+mj-lt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83F0A00-D008-1BA5-9CCE-6A841D4E5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567" y="1803754"/>
            <a:ext cx="3579953" cy="288324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8741FD6-4FFC-44EC-2ACA-FDD1E2547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229" y="3157995"/>
            <a:ext cx="2198408" cy="173310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6980436-4120-18D1-C921-E3DC1A01373F}"/>
              </a:ext>
            </a:extLst>
          </p:cNvPr>
          <p:cNvSpPr txBox="1"/>
          <p:nvPr/>
        </p:nvSpPr>
        <p:spPr>
          <a:xfrm>
            <a:off x="5702109" y="4972088"/>
            <a:ext cx="266065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900" dirty="0">
                <a:solidFill>
                  <a:srgbClr val="222222"/>
                </a:solidFill>
                <a:latin typeface="+mj-lt"/>
              </a:rPr>
              <a:t>https://maps.app.goo.gl/4asW8NkuxBEp6Lct7</a:t>
            </a:r>
            <a:endParaRPr lang="es-MX" sz="900" dirty="0">
              <a:latin typeface="+mj-lt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DD5DC6E-5A55-9CA1-5CC6-87D50B13630B}"/>
              </a:ext>
            </a:extLst>
          </p:cNvPr>
          <p:cNvSpPr txBox="1">
            <a:spLocks/>
          </p:cNvSpPr>
          <p:nvPr/>
        </p:nvSpPr>
        <p:spPr>
          <a:xfrm>
            <a:off x="342900" y="1871500"/>
            <a:ext cx="2925487" cy="136787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200" dirty="0">
                <a:cs typeface="Calibri Light" panose="020F0302020204030204" pitchFamily="34" charset="0"/>
              </a:rPr>
              <a:t>El proyecto “Casa Entre Pinos” está ubicado en el municipio de Valle de Bravo, en la localidad de Cerro Gordo a tan solo 15 minutos de Avándaro y 25 minutos del centro de Valle de Bravo, dentro de la privada habitacional TALO.</a:t>
            </a:r>
          </a:p>
        </p:txBody>
      </p:sp>
    </p:spTree>
    <p:extLst>
      <p:ext uri="{BB962C8B-B14F-4D97-AF65-F5344CB8AC3E}">
        <p14:creationId xmlns:p14="http://schemas.microsoft.com/office/powerpoint/2010/main" val="2911242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2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B9C882-5CCD-AE54-F386-710031EB8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E90BF9AE-B25B-03A6-3012-AE7009F91DF3}"/>
              </a:ext>
            </a:extLst>
          </p:cNvPr>
          <p:cNvSpPr/>
          <p:nvPr/>
        </p:nvSpPr>
        <p:spPr>
          <a:xfrm>
            <a:off x="6400352" y="6551258"/>
            <a:ext cx="2203815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975" b="1" kern="0" spc="300" dirty="0">
                <a:solidFill>
                  <a:srgbClr val="B99361"/>
                </a:solidFill>
                <a:latin typeface="Calibri Light" panose="020F0302020204030204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975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F867FE-A3CA-7604-48FE-D8C1285FFF74}"/>
              </a:ext>
            </a:extLst>
          </p:cNvPr>
          <p:cNvSpPr/>
          <p:nvPr/>
        </p:nvSpPr>
        <p:spPr>
          <a:xfrm>
            <a:off x="0" y="257372"/>
            <a:ext cx="9141714" cy="4811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2250" b="1" dirty="0" err="1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Propuesta</a:t>
            </a:r>
            <a:r>
              <a:rPr lang="en-US" sz="2250" b="1" dirty="0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 (Casa Completa):</a:t>
            </a:r>
            <a:endParaRPr lang="en-US" sz="225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513A1DA-F88B-E9EE-9A24-6428CF5F8FC1}"/>
              </a:ext>
            </a:extLst>
          </p:cNvPr>
          <p:cNvSpPr/>
          <p:nvPr/>
        </p:nvSpPr>
        <p:spPr>
          <a:xfrm>
            <a:off x="8461974" y="6599259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9AA6AE"/>
                </a:solidFill>
                <a:latin typeface="Calibri Light" panose="020F0302020204030204"/>
                <a:ea typeface="Calibri" pitchFamily="34" charset="-122"/>
                <a:cs typeface="Calibri" pitchFamily="34" charset="-120"/>
              </a:rPr>
              <a:t>7</a:t>
            </a:r>
            <a:endParaRPr lang="en-US" sz="675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889124F-53B2-F8C1-FA56-99519FD90625}"/>
              </a:ext>
            </a:extLst>
          </p:cNvPr>
          <p:cNvSpPr/>
          <p:nvPr/>
        </p:nvSpPr>
        <p:spPr>
          <a:xfrm>
            <a:off x="193383" y="792618"/>
            <a:ext cx="3587465" cy="26150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lnSpc>
                <a:spcPct val="125000"/>
              </a:lnSpc>
            </a:pPr>
            <a:r>
              <a:rPr lang="es-MX" sz="1200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  <a:t>Casa completa, de 231 m2, en terreno de 2,000m2 + Alberca </a:t>
            </a:r>
            <a:r>
              <a:rPr lang="es-MX" sz="1200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de 7.5m2 x 4.5m2 </a:t>
            </a: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r>
              <a:rPr lang="es-MX" sz="1600" i="1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  <a:t>$12,900,000.00MN</a:t>
            </a: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r>
              <a:rPr lang="es-MX" i="1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  <a:t>+</a:t>
            </a:r>
            <a:r>
              <a:rPr lang="es-MX" sz="1200" i="1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  <a:t> opción de desarrollar 1 componente arquitectónico adicional, para llegar a 281 m² de construcción en total, (Total 5 recamaras, 4 ½ baños). </a:t>
            </a:r>
          </a:p>
          <a:p>
            <a:pPr algn="ctr">
              <a:lnSpc>
                <a:spcPct val="125000"/>
              </a:lnSpc>
            </a:pPr>
            <a:endParaRPr lang="es-MX" sz="1200" i="1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r>
              <a:rPr lang="es-MX" sz="1200" i="1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  <a:t>*Con costo adicional de $750,000.00MN</a:t>
            </a:r>
          </a:p>
          <a:p>
            <a:pPr algn="ctr">
              <a:lnSpc>
                <a:spcPct val="125000"/>
              </a:lnSpc>
            </a:pPr>
            <a:endParaRPr lang="es-MX" sz="1200" i="1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br>
              <a:rPr lang="es-MX" sz="1200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</a:br>
            <a:endParaRPr lang="es-MX" sz="1200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endParaRPr lang="es-MX" sz="1200" dirty="0">
              <a:solidFill>
                <a:schemeClr val="bg1">
                  <a:lumMod val="95000"/>
                </a:schemeClr>
              </a:solidFill>
              <a:latin typeface="+mj-lt"/>
              <a:ea typeface="Cambria" pitchFamily="34" charset="-122"/>
            </a:endParaRPr>
          </a:p>
          <a:p>
            <a:pPr algn="ctr">
              <a:lnSpc>
                <a:spcPct val="125000"/>
              </a:lnSpc>
            </a:pPr>
            <a:br>
              <a:rPr lang="es-MX" sz="1200" dirty="0">
                <a:solidFill>
                  <a:schemeClr val="bg1">
                    <a:lumMod val="95000"/>
                  </a:schemeClr>
                </a:solidFill>
                <a:latin typeface="+mj-lt"/>
                <a:ea typeface="Cambria" pitchFamily="34" charset="-122"/>
              </a:rPr>
            </a:br>
            <a:br>
              <a:rPr lang="es-MX" sz="1200" dirty="0">
                <a:solidFill>
                  <a:schemeClr val="bg1">
                    <a:lumMod val="95000"/>
                  </a:schemeClr>
                </a:solidFill>
                <a:latin typeface="+mj-lt"/>
                <a:ea typeface="Calibri" pitchFamily="34" charset="-122"/>
                <a:cs typeface="Calibri" pitchFamily="34" charset="-120"/>
              </a:rPr>
            </a:br>
            <a:endParaRPr lang="en-US" sz="12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12" name="Imagen 11" descr="Imagen que contiene exterior, llenado, edificio, pequeño&#10;&#10;El contenido generado por IA puede ser incorrecto.">
            <a:extLst>
              <a:ext uri="{FF2B5EF4-FFF2-40B4-BE49-F238E27FC236}">
                <a16:creationId xmlns:a16="http://schemas.microsoft.com/office/drawing/2014/main" id="{4F18ACF2-9EE4-F8C3-BD27-A7C569D1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84" y="3578313"/>
            <a:ext cx="4175213" cy="2795028"/>
          </a:xfrm>
          <a:prstGeom prst="rect">
            <a:avLst/>
          </a:prstGeom>
        </p:spPr>
      </p:pic>
      <p:pic>
        <p:nvPicPr>
          <p:cNvPr id="15" name="Imagen 14" descr="Casa de madera en el bosque&#10;&#10;El contenido generado por IA puede ser incorrecto.">
            <a:extLst>
              <a:ext uri="{FF2B5EF4-FFF2-40B4-BE49-F238E27FC236}">
                <a16:creationId xmlns:a16="http://schemas.microsoft.com/office/drawing/2014/main" id="{420FF29C-542C-37A7-E9F9-DDE1875AB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576" y="808478"/>
            <a:ext cx="4089975" cy="2599173"/>
          </a:xfrm>
          <a:prstGeom prst="rect">
            <a:avLst/>
          </a:prstGeom>
        </p:spPr>
      </p:pic>
      <p:sp>
        <p:nvSpPr>
          <p:cNvPr id="5" name="Text 7">
            <a:extLst>
              <a:ext uri="{FF2B5EF4-FFF2-40B4-BE49-F238E27FC236}">
                <a16:creationId xmlns:a16="http://schemas.microsoft.com/office/drawing/2014/main" id="{F79AE3F8-FF0C-8908-137C-C00BA47899BE}"/>
              </a:ext>
            </a:extLst>
          </p:cNvPr>
          <p:cNvSpPr/>
          <p:nvPr/>
        </p:nvSpPr>
        <p:spPr>
          <a:xfrm>
            <a:off x="84853" y="6428679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79B05B6-CA14-3D5D-CCD0-A611031AC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950" y="4090084"/>
            <a:ext cx="4122789" cy="1799630"/>
          </a:xfrm>
          <a:prstGeom prst="rect">
            <a:avLst/>
          </a:prstGeom>
        </p:spPr>
      </p:pic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C36794F0-9D25-8BC2-F730-B02C2EE4BA78}"/>
              </a:ext>
            </a:extLst>
          </p:cNvPr>
          <p:cNvSpPr/>
          <p:nvPr/>
        </p:nvSpPr>
        <p:spPr>
          <a:xfrm>
            <a:off x="6196165" y="3578313"/>
            <a:ext cx="1092401" cy="370644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751509C-DE71-3BDA-7331-38EC901D1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2131" y="5944583"/>
            <a:ext cx="1876425" cy="561975"/>
          </a:xfrm>
          <a:prstGeom prst="rect">
            <a:avLst/>
          </a:prstGeom>
        </p:spPr>
      </p:pic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8BAAEA52-A292-6F28-E0E2-4442F9C649C7}"/>
              </a:ext>
            </a:extLst>
          </p:cNvPr>
          <p:cNvSpPr/>
          <p:nvPr/>
        </p:nvSpPr>
        <p:spPr>
          <a:xfrm rot="16200000">
            <a:off x="3814648" y="2269728"/>
            <a:ext cx="844127" cy="564456"/>
          </a:xfrm>
          <a:prstGeom prst="down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0223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2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918D4-43A6-3B23-F295-11415F6F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121BE73A-B4EB-CD18-581F-76BB34FF38A5}"/>
              </a:ext>
            </a:extLst>
          </p:cNvPr>
          <p:cNvSpPr/>
          <p:nvPr/>
        </p:nvSpPr>
        <p:spPr>
          <a:xfrm>
            <a:off x="6381570" y="6384599"/>
            <a:ext cx="2203815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975" b="1" kern="0" spc="300" dirty="0">
                <a:solidFill>
                  <a:srgbClr val="B99361"/>
                </a:solidFill>
                <a:latin typeface="Calibri Light" panose="020F0302020204030204"/>
                <a:ea typeface="Calibri" pitchFamily="34" charset="-122"/>
                <a:cs typeface="Calibri" pitchFamily="34" charset="-120"/>
              </a:rPr>
              <a:t>TAMPERE DESARROLLOS</a:t>
            </a:r>
            <a:endParaRPr lang="en-US" sz="975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A9A49D3-E4C9-10B0-E877-B83FDEA492AB}"/>
              </a:ext>
            </a:extLst>
          </p:cNvPr>
          <p:cNvSpPr/>
          <p:nvPr/>
        </p:nvSpPr>
        <p:spPr>
          <a:xfrm>
            <a:off x="-68735" y="374061"/>
            <a:ext cx="9141714" cy="3569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b="1" dirty="0" err="1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Esquema</a:t>
            </a:r>
            <a:r>
              <a:rPr lang="en-US" b="1" dirty="0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 de </a:t>
            </a:r>
            <a:r>
              <a:rPr lang="en-US" b="1" dirty="0" err="1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pagos</a:t>
            </a:r>
            <a:r>
              <a:rPr lang="en-US" b="1" dirty="0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 (Casa Completa):</a:t>
            </a:r>
          </a:p>
          <a:p>
            <a:pPr algn="ctr" defTabSz="685800">
              <a:defRPr/>
            </a:pPr>
            <a:endParaRPr lang="en-US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A68D61F-18B4-D7E9-11A2-EA85575FE035}"/>
              </a:ext>
            </a:extLst>
          </p:cNvPr>
          <p:cNvSpPr/>
          <p:nvPr/>
        </p:nvSpPr>
        <p:spPr>
          <a:xfrm>
            <a:off x="8435340" y="6439463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defTabSz="685800">
              <a:defRPr/>
            </a:pPr>
            <a:r>
              <a:rPr lang="en-US" sz="675" dirty="0">
                <a:solidFill>
                  <a:srgbClr val="9AA6AE"/>
                </a:solidFill>
                <a:latin typeface="Calibri Light" panose="020F0302020204030204"/>
                <a:ea typeface="Calibri" pitchFamily="34" charset="-122"/>
                <a:cs typeface="Calibri" pitchFamily="34" charset="-120"/>
              </a:rPr>
              <a:t>8</a:t>
            </a:r>
            <a:endParaRPr lang="en-US" sz="675" dirty="0">
              <a:solidFill>
                <a:prstClr val="black"/>
              </a:solidFill>
              <a:latin typeface="Calibri Light" panose="020F0302020204030204"/>
            </a:endParaRPr>
          </a:p>
        </p:txBody>
      </p:sp>
      <p:pic>
        <p:nvPicPr>
          <p:cNvPr id="10" name="Imagen 9" descr="Un tren en las vias de tren&#10;&#10;El contenido generado por IA puede ser incorrecto.">
            <a:extLst>
              <a:ext uri="{FF2B5EF4-FFF2-40B4-BE49-F238E27FC236}">
                <a16:creationId xmlns:a16="http://schemas.microsoft.com/office/drawing/2014/main" id="{8921C945-B90A-4DD8-2775-C57A4B32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33" y="3444677"/>
            <a:ext cx="4077917" cy="294693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264A489-9FFD-42D1-9BBA-ED1BCFD73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359" y="2352222"/>
            <a:ext cx="2432239" cy="3783482"/>
          </a:xfrm>
          <a:prstGeom prst="rect">
            <a:avLst/>
          </a:prstGeom>
        </p:spPr>
      </p:pic>
      <p:sp>
        <p:nvSpPr>
          <p:cNvPr id="17" name="Text 2">
            <a:extLst>
              <a:ext uri="{FF2B5EF4-FFF2-40B4-BE49-F238E27FC236}">
                <a16:creationId xmlns:a16="http://schemas.microsoft.com/office/drawing/2014/main" id="{F7C9197A-409A-B17D-5B03-A2684BB5AAA2}"/>
              </a:ext>
            </a:extLst>
          </p:cNvPr>
          <p:cNvSpPr/>
          <p:nvPr/>
        </p:nvSpPr>
        <p:spPr>
          <a:xfrm>
            <a:off x="6711193" y="2051216"/>
            <a:ext cx="1544570" cy="3010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defTabSz="685800">
              <a:defRPr/>
            </a:pPr>
            <a:r>
              <a:rPr lang="en-US" sz="1350" dirty="0" err="1">
                <a:solidFill>
                  <a:srgbClr val="FFFFFF"/>
                </a:solidFill>
                <a:latin typeface="Calibri Light" panose="020F0302020204030204"/>
                <a:ea typeface="Cambria" pitchFamily="34" charset="-122"/>
                <a:cs typeface="Cambria" pitchFamily="34" charset="-120"/>
              </a:rPr>
              <a:t>Sembrado</a:t>
            </a:r>
            <a:endParaRPr lang="en-US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2D8066F9-69D4-44F7-721D-B440D7D9E123}"/>
              </a:ext>
            </a:extLst>
          </p:cNvPr>
          <p:cNvSpPr/>
          <p:nvPr/>
        </p:nvSpPr>
        <p:spPr>
          <a:xfrm>
            <a:off x="1082392" y="6483939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235B627-7278-A697-3BCC-C76DF7B4C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351194"/>
              </p:ext>
            </p:extLst>
          </p:nvPr>
        </p:nvGraphicFramePr>
        <p:xfrm>
          <a:off x="639858" y="727012"/>
          <a:ext cx="6036155" cy="2488156"/>
        </p:xfrm>
        <a:graphic>
          <a:graphicData uri="http://schemas.openxmlformats.org/drawingml/2006/table">
            <a:tbl>
              <a:tblPr/>
              <a:tblGrid>
                <a:gridCol w="1278552">
                  <a:extLst>
                    <a:ext uri="{9D8B030D-6E8A-4147-A177-3AD203B41FA5}">
                      <a16:colId xmlns:a16="http://schemas.microsoft.com/office/drawing/2014/main" val="510791201"/>
                    </a:ext>
                  </a:extLst>
                </a:gridCol>
                <a:gridCol w="1716332">
                  <a:extLst>
                    <a:ext uri="{9D8B030D-6E8A-4147-A177-3AD203B41FA5}">
                      <a16:colId xmlns:a16="http://schemas.microsoft.com/office/drawing/2014/main" val="100381172"/>
                    </a:ext>
                  </a:extLst>
                </a:gridCol>
                <a:gridCol w="791484">
                  <a:extLst>
                    <a:ext uri="{9D8B030D-6E8A-4147-A177-3AD203B41FA5}">
                      <a16:colId xmlns:a16="http://schemas.microsoft.com/office/drawing/2014/main" val="380671224"/>
                    </a:ext>
                  </a:extLst>
                </a:gridCol>
                <a:gridCol w="2249787">
                  <a:extLst>
                    <a:ext uri="{9D8B030D-6E8A-4147-A177-3AD203B41FA5}">
                      <a16:colId xmlns:a16="http://schemas.microsoft.com/office/drawing/2014/main" val="1513525891"/>
                    </a:ext>
                  </a:extLst>
                </a:gridCol>
              </a:tblGrid>
              <a:tr h="1677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Fecha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2516119"/>
                  </a:ext>
                </a:extLst>
              </a:tr>
              <a:tr h="26001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Enganche: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3,500,000.00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31/08/2026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MX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865865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30/09/2026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 Esquema de avance de obra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680472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31/10/2026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 Esquema de avance de obra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76961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30/11/2026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 Esquema de avance de obra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62805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31/12/2026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 Esquema de avance de obra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4110033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31/01/2027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Entregada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8040726"/>
                  </a:ext>
                </a:extLst>
              </a:tr>
              <a:tr h="16775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Pago 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1,000,000.00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28/02/2027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Entregada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063448"/>
                  </a:ext>
                </a:extLst>
              </a:tr>
              <a:tr h="33550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050" b="0" i="1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Subtotal pagado: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050" b="0" i="1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9,500,000.00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s-MX" sz="11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MX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46396"/>
                  </a:ext>
                </a:extLst>
              </a:tr>
              <a:tr h="2600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MX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MX" sz="1800" b="0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s-MX" sz="11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MX" sz="1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952357"/>
                  </a:ext>
                </a:extLst>
              </a:tr>
              <a:tr h="33550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Liquidacion a la escritura: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3,400,000.00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s-MX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</a:rPr>
                        <a:t>01/03/2027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endParaRPr lang="es-MX" sz="11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213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95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2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DB34B3-4E21-3CB8-BB0E-0B74583BF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C6ADBAE1-98D9-EAC9-434A-8134E221523E}"/>
              </a:ext>
            </a:extLst>
          </p:cNvPr>
          <p:cNvSpPr/>
          <p:nvPr/>
        </p:nvSpPr>
        <p:spPr>
          <a:xfrm>
            <a:off x="6373718" y="6506871"/>
            <a:ext cx="2203815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0" cap="none" spc="300" normalizeH="0" baseline="0" noProof="0" dirty="0">
                <a:ln>
                  <a:noFill/>
                </a:ln>
                <a:solidFill>
                  <a:srgbClr val="B99361"/>
                </a:solidFill>
                <a:effectLst/>
                <a:uLnTx/>
                <a:uFillTx/>
                <a:latin typeface="Calibri Light" panose="020F0302020204030204"/>
                <a:ea typeface="Calibri" pitchFamily="34" charset="-122"/>
                <a:cs typeface="Calibri" pitchFamily="34" charset="-120"/>
              </a:rPr>
              <a:t>TAMPERE DESARROLLOS</a:t>
            </a: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CA0DCCB-46E3-6C1C-0BF1-A971D6F7BD80}"/>
              </a:ext>
            </a:extLst>
          </p:cNvPr>
          <p:cNvSpPr/>
          <p:nvPr/>
        </p:nvSpPr>
        <p:spPr>
          <a:xfrm>
            <a:off x="0" y="42519"/>
            <a:ext cx="9141714" cy="4811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5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Propuesta</a:t>
            </a:r>
            <a:r>
              <a:rPr kumimoji="0" lang="en-US" sz="225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 </a:t>
            </a:r>
            <a:r>
              <a:rPr kumimoji="0" lang="en-US" sz="225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en</a:t>
            </a:r>
            <a:r>
              <a:rPr kumimoji="0" lang="en-US" sz="225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 </a:t>
            </a:r>
            <a:r>
              <a:rPr kumimoji="0" lang="en-US" sz="225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Fracciones</a:t>
            </a:r>
            <a:r>
              <a:rPr kumimoji="0" lang="en-US" sz="225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Cambria" pitchFamily="34" charset="-120"/>
              </a:rPr>
              <a:t>:</a:t>
            </a:r>
            <a:endParaRPr kumimoji="0" lang="en-US" sz="22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DE92B510-01BB-8BC1-53F7-462C49DC6221}"/>
              </a:ext>
            </a:extLst>
          </p:cNvPr>
          <p:cNvSpPr/>
          <p:nvPr/>
        </p:nvSpPr>
        <p:spPr>
          <a:xfrm>
            <a:off x="8435340" y="6554872"/>
            <a:ext cx="41148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 dirty="0">
                <a:ln>
                  <a:noFill/>
                </a:ln>
                <a:solidFill>
                  <a:srgbClr val="9AA6AE"/>
                </a:solidFill>
                <a:effectLst/>
                <a:uLnTx/>
                <a:uFillTx/>
                <a:latin typeface="Calibri Light" panose="020F0302020204030204"/>
                <a:ea typeface="Calibri" pitchFamily="34" charset="-122"/>
                <a:cs typeface="Calibri" pitchFamily="34" charset="-120"/>
              </a:rPr>
              <a:t>9</a:t>
            </a:r>
            <a:endParaRPr kumimoji="0" lang="en-US" sz="6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4C8EA75-399F-CA74-852E-1A4A37E09EDA}"/>
              </a:ext>
            </a:extLst>
          </p:cNvPr>
          <p:cNvSpPr/>
          <p:nvPr/>
        </p:nvSpPr>
        <p:spPr>
          <a:xfrm>
            <a:off x="458448" y="491828"/>
            <a:ext cx="3896168" cy="28185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1ª </a:t>
            </a:r>
            <a:r>
              <a:rPr lang="es-MX" sz="1200" b="1" i="1" dirty="0" err="1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Fracc</a:t>
            </a:r>
            <a:r>
              <a:rPr kumimoji="0" lang="es-MX" sz="1200" b="1" i="1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ión</a:t>
            </a:r>
            <a:r>
              <a:rPr kumimoji="0" lang="es-MX" sz="1200" b="1" i="1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 de 25% en $3,225,000MN</a:t>
            </a:r>
          </a:p>
          <a:p>
            <a:pPr marR="0" lvl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200" b="1" i="1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Plan de pagos de la 1ª fracción del 25%: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9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Fecha			Pago:</a:t>
            </a: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31/Ago/2026		$ 322,500.00				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15/10/2026		$ 645,000.00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29/11/2026		$ 645,000.00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29/12/2026		$ 1,612,500.00 (Escrituración)</a:t>
            </a:r>
          </a:p>
          <a:p>
            <a:pPr lvl="0">
              <a:lnSpc>
                <a:spcPct val="125000"/>
              </a:lnSpc>
            </a:pP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Total :			$ 3,225,000.00				 	</a:t>
            </a:r>
            <a:endParaRPr kumimoji="0" lang="es-MX" sz="12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200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lvl="0">
              <a:lnSpc>
                <a:spcPct val="125000"/>
              </a:lnSpc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O pago en una sola exhibición:  $3,140,000.00</a:t>
            </a:r>
            <a:endParaRPr lang="es-MX" sz="1200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</a:b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</a:b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libri" pitchFamily="34" charset="-122"/>
                <a:cs typeface="Calibri" pitchFamily="34" charset="-120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907D0B-5967-DD80-7F24-05991AB0EFE3}"/>
              </a:ext>
            </a:extLst>
          </p:cNvPr>
          <p:cNvSpPr txBox="1"/>
          <p:nvPr/>
        </p:nvSpPr>
        <p:spPr>
          <a:xfrm>
            <a:off x="417450" y="3437221"/>
            <a:ext cx="3743769" cy="2922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+</a:t>
            </a: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  opción de desarrollar 1 componente arquitectónico adicional de 50M2, para llegar a 281 m² de construcción total y 5 recamaras, 4 ½ baños. </a:t>
            </a: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Costo adicional : $745,000MN ($186,250.00 por fracción).</a:t>
            </a:r>
          </a:p>
          <a:p>
            <a:pPr marL="0" marR="0" lvl="0" indent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El desarrollo del componente adicional (50m2) se puede realizar en conjunto con los otros 3 copropietarios, y como resultado la inversión sería menor.</a:t>
            </a:r>
          </a:p>
          <a:p>
            <a:pPr marL="0" marR="0" lvl="0" indent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>
              <a:lnSpc>
                <a:spcPct val="125000"/>
              </a:lnSpc>
              <a:defRPr/>
            </a:pPr>
            <a:endParaRPr lang="es-MX" sz="1200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>
              <a:lnSpc>
                <a:spcPct val="125000"/>
              </a:lnSpc>
              <a:defRPr/>
            </a:pP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Tiempo de desarrollo: 3 meses.</a:t>
            </a:r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BF6A8CB7-CB2C-5165-FE41-8BC29EA78300}"/>
              </a:ext>
            </a:extLst>
          </p:cNvPr>
          <p:cNvSpPr/>
          <p:nvPr/>
        </p:nvSpPr>
        <p:spPr>
          <a:xfrm>
            <a:off x="5606229" y="6053894"/>
            <a:ext cx="3587466" cy="2400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s-MX" sz="700" noProof="0" dirty="0">
                <a:solidFill>
                  <a:srgbClr val="9AA6AE"/>
                </a:solidFill>
                <a:latin typeface="+mj-lt"/>
                <a:ea typeface="Calibri" pitchFamily="34" charset="-122"/>
                <a:cs typeface="Calibri" pitchFamily="34" charset="-120"/>
              </a:rPr>
              <a:t>Imágenes ilustrativas, pueden variar con respecto al acabado final de la construcción</a:t>
            </a:r>
            <a:endParaRPr lang="es-MX" sz="700" noProof="0" dirty="0">
              <a:latin typeface="+mj-lt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816FC6A1-A8EB-F76E-C198-189597556A81}"/>
              </a:ext>
            </a:extLst>
          </p:cNvPr>
          <p:cNvSpPr/>
          <p:nvPr/>
        </p:nvSpPr>
        <p:spPr>
          <a:xfrm>
            <a:off x="4572000" y="495143"/>
            <a:ext cx="4077113" cy="28185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200" b="1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200" b="1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	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		Fracciones subsecuentes: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200" b="1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		2ª </a:t>
            </a:r>
            <a:r>
              <a:rPr lang="es-MX" sz="1200" b="1" i="1" dirty="0" err="1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Fracc</a:t>
            </a:r>
            <a:r>
              <a:rPr kumimoji="0" lang="es-MX" sz="1200" b="1" i="1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ión</a:t>
            </a:r>
            <a:r>
              <a:rPr kumimoji="0" lang="es-MX" sz="1200" b="1" i="1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  <a:t> de 25%  $3,375,000MN</a:t>
            </a:r>
          </a:p>
          <a:p>
            <a:pPr>
              <a:lnSpc>
                <a:spcPct val="125000"/>
              </a:lnSpc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		3ª Fracción de 25%  $3,525,000MN</a:t>
            </a:r>
          </a:p>
          <a:p>
            <a:pPr lvl="1">
              <a:lnSpc>
                <a:spcPct val="125000"/>
              </a:lnSpc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	4ª  Fracción de 25%  $3,675,000MN</a:t>
            </a: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b="1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 </a:t>
            </a:r>
            <a:endParaRPr kumimoji="0" lang="es-MX" sz="1200" b="1" i="1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R="0" lvl="0" algn="ctr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1200" b="1" i="1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200" i="1" dirty="0">
                <a:solidFill>
                  <a:prstClr val="white">
                    <a:lumMod val="95000"/>
                  </a:prstClr>
                </a:solidFill>
                <a:latin typeface="Calibri Light" panose="020F0302020204030204"/>
                <a:ea typeface="Cambria" pitchFamily="34" charset="-122"/>
              </a:rPr>
              <a:t>	 	</a:t>
            </a:r>
            <a:endParaRPr kumimoji="0" lang="es-MX" sz="12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R="0" lvl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MX" sz="1200" i="1" dirty="0">
              <a:solidFill>
                <a:prstClr val="white">
                  <a:lumMod val="95000"/>
                </a:prstClr>
              </a:solidFill>
              <a:latin typeface="Calibri Light" panose="020F0302020204030204"/>
              <a:ea typeface="Cambria" pitchFamily="34" charset="-122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</a:b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Cambria" pitchFamily="34" charset="-122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mbria" pitchFamily="34" charset="-122"/>
                <a:cs typeface="+mn-cs"/>
              </a:rPr>
            </a:br>
            <a:b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 Light" panose="020F0302020204030204"/>
                <a:ea typeface="Calibri" pitchFamily="34" charset="-122"/>
                <a:cs typeface="Calibri" pitchFamily="34" charset="-120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8691B9B-6770-257C-B822-CA889FCFEDE3}"/>
              </a:ext>
            </a:extLst>
          </p:cNvPr>
          <p:cNvCxnSpPr>
            <a:cxnSpLocks/>
          </p:cNvCxnSpPr>
          <p:nvPr/>
        </p:nvCxnSpPr>
        <p:spPr>
          <a:xfrm>
            <a:off x="4572000" y="556592"/>
            <a:ext cx="16897" cy="228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 descr="Un puente iluminado en la noche&#10;&#10;El contenido generado por IA puede ser incorrecto.">
            <a:extLst>
              <a:ext uri="{FF2B5EF4-FFF2-40B4-BE49-F238E27FC236}">
                <a16:creationId xmlns:a16="http://schemas.microsoft.com/office/drawing/2014/main" id="{DB0447C1-56F8-6D95-0207-86E6E3E3A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07" y="2838312"/>
            <a:ext cx="4384111" cy="316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91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1118</TotalTime>
  <Words>1051</Words>
  <Application>Microsoft Office PowerPoint</Application>
  <PresentationFormat>Presentación en pantalla (4:3)</PresentationFormat>
  <Paragraphs>224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Narrow</vt:lpstr>
      <vt:lpstr>Arial</vt:lpstr>
      <vt:lpstr>Calibri</vt:lpstr>
      <vt:lpstr>Calibri Light</vt:lpstr>
      <vt:lpstr>Cambria</vt:lpstr>
      <vt:lpstr>Office 2013 - Tema de 2022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Patricio Loizaga Piera</cp:lastModifiedBy>
  <cp:revision>5</cp:revision>
  <cp:lastPrinted>2026-08-22T02:10:08Z</cp:lastPrinted>
  <dcterms:created xsi:type="dcterms:W3CDTF">2026-08-04T22:32:22Z</dcterms:created>
  <dcterms:modified xsi:type="dcterms:W3CDTF">2026-08-22T02:11:29Z</dcterms:modified>
</cp:coreProperties>
</file>