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11"/>
  </p:notesMasterIdLst>
  <p:sldIdLst>
    <p:sldId id="256" r:id="rId2"/>
    <p:sldId id="259" r:id="rId3"/>
    <p:sldId id="260" r:id="rId4"/>
    <p:sldId id="262" r:id="rId5"/>
    <p:sldId id="261" r:id="rId6"/>
    <p:sldId id="263" r:id="rId7"/>
    <p:sldId id="257" r:id="rId8"/>
    <p:sldId id="258" r:id="rId9"/>
    <p:sldId id="264" r:id="rId10"/>
  </p:sldIdLst>
  <p:sldSz cx="9144000" cy="6858000" type="letter"/>
  <p:notesSz cx="7315200" cy="96012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40" userDrawn="1">
          <p15:clr>
            <a:srgbClr val="A4A3A4"/>
          </p15:clr>
        </p15:guide>
        <p15:guide id="2" pos="237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AE2D0F8-01A5-4F58-8DF9-419302401361}" v="25" dt="2026-04-23T19:25:47.174"/>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showGuides="1">
      <p:cViewPr varScale="1">
        <p:scale>
          <a:sx n="102" d="100"/>
          <a:sy n="102" d="100"/>
        </p:scale>
        <p:origin x="1842" y="102"/>
      </p:cViewPr>
      <p:guideLst>
        <p:guide orient="horz" pos="2840"/>
        <p:guide pos="237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17" Type="http://schemas.microsoft.com/office/2015/10/relationships/revisionInfo" Target="revisionInfo.xml"/><Relationship Id="rId2" Type="http://schemas.openxmlformats.org/officeDocument/2006/relationships/slide" Target="slides/slide1.xml"/><Relationship Id="rId1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tricio Loizaga Piera" userId="debca346bc815076" providerId="LiveId" clId="{F082C12B-093F-4900-83CB-7F8006315480}"/>
    <pc:docChg chg="undo custSel modSld sldOrd modMainMaster modNotesMaster">
      <pc:chgData name="Patricio Loizaga Piera" userId="debca346bc815076" providerId="LiveId" clId="{F082C12B-093F-4900-83CB-7F8006315480}" dt="2026-05-12T02:09:25.714" v="1178" actId="1076"/>
      <pc:docMkLst>
        <pc:docMk/>
      </pc:docMkLst>
      <pc:sldChg chg="modSp">
        <pc:chgData name="Patricio Loizaga Piera" userId="debca346bc815076" providerId="LiveId" clId="{F082C12B-093F-4900-83CB-7F8006315480}" dt="2026-04-23T19:25:47.174" v="344"/>
        <pc:sldMkLst>
          <pc:docMk/>
          <pc:sldMk cId="2951582376" sldId="256"/>
        </pc:sldMkLst>
        <pc:spChg chg="mod">
          <ac:chgData name="Patricio Loizaga Piera" userId="debca346bc815076" providerId="LiveId" clId="{F082C12B-093F-4900-83CB-7F8006315480}" dt="2026-04-23T19:25:47.174" v="344"/>
          <ac:spMkLst>
            <pc:docMk/>
            <pc:sldMk cId="2951582376" sldId="256"/>
            <ac:spMk id="2" creationId="{C49F6D83-36A6-FE8B-1138-A4CE51F39036}"/>
          </ac:spMkLst>
        </pc:spChg>
        <pc:spChg chg="mod">
          <ac:chgData name="Patricio Loizaga Piera" userId="debca346bc815076" providerId="LiveId" clId="{F082C12B-093F-4900-83CB-7F8006315480}" dt="2026-04-23T19:25:47.174" v="344"/>
          <ac:spMkLst>
            <pc:docMk/>
            <pc:sldMk cId="2951582376" sldId="256"/>
            <ac:spMk id="3" creationId="{1C0E2239-09FE-5A19-EA38-4212941720B9}"/>
          </ac:spMkLst>
        </pc:spChg>
        <pc:spChg chg="mod">
          <ac:chgData name="Patricio Loizaga Piera" userId="debca346bc815076" providerId="LiveId" clId="{F082C12B-093F-4900-83CB-7F8006315480}" dt="2026-04-23T19:25:47.174" v="344"/>
          <ac:spMkLst>
            <pc:docMk/>
            <pc:sldMk cId="2951582376" sldId="256"/>
            <ac:spMk id="16" creationId="{E20BB609-EF92-42DB-836C-0699A590B5CF}"/>
          </ac:spMkLst>
        </pc:spChg>
        <pc:spChg chg="mod">
          <ac:chgData name="Patricio Loizaga Piera" userId="debca346bc815076" providerId="LiveId" clId="{F082C12B-093F-4900-83CB-7F8006315480}" dt="2026-04-23T19:25:47.174" v="344"/>
          <ac:spMkLst>
            <pc:docMk/>
            <pc:sldMk cId="2951582376" sldId="256"/>
            <ac:spMk id="18" creationId="{7508F7DC-CA28-4ACE-AF79-D7E98ED1BFA3}"/>
          </ac:spMkLst>
        </pc:spChg>
        <pc:spChg chg="mod">
          <ac:chgData name="Patricio Loizaga Piera" userId="debca346bc815076" providerId="LiveId" clId="{F082C12B-093F-4900-83CB-7F8006315480}" dt="2026-04-23T19:25:47.174" v="344"/>
          <ac:spMkLst>
            <pc:docMk/>
            <pc:sldMk cId="2951582376" sldId="256"/>
            <ac:spMk id="20" creationId="{9AB20218-A500-457C-B65C-F3D198B1F717}"/>
          </ac:spMkLst>
        </pc:spChg>
        <pc:spChg chg="mod">
          <ac:chgData name="Patricio Loizaga Piera" userId="debca346bc815076" providerId="LiveId" clId="{F082C12B-093F-4900-83CB-7F8006315480}" dt="2026-04-23T19:25:47.174" v="344"/>
          <ac:spMkLst>
            <pc:docMk/>
            <pc:sldMk cId="2951582376" sldId="256"/>
            <ac:spMk id="25" creationId="{B2C335F7-F61C-4EB4-80F2-4B1438FE66BB}"/>
          </ac:spMkLst>
        </pc:spChg>
        <pc:picChg chg="mod">
          <ac:chgData name="Patricio Loizaga Piera" userId="debca346bc815076" providerId="LiveId" clId="{F082C12B-093F-4900-83CB-7F8006315480}" dt="2026-04-23T19:25:47.174" v="344"/>
          <ac:picMkLst>
            <pc:docMk/>
            <pc:sldMk cId="2951582376" sldId="256"/>
            <ac:picMk id="4" creationId="{6028F09B-EA54-0D5C-3107-CF894FAC27DA}"/>
          </ac:picMkLst>
        </pc:picChg>
      </pc:sldChg>
      <pc:sldChg chg="modSp mod">
        <pc:chgData name="Patricio Loizaga Piera" userId="debca346bc815076" providerId="LiveId" clId="{F082C12B-093F-4900-83CB-7F8006315480}" dt="2026-04-23T19:26:28.226" v="350" actId="1076"/>
        <pc:sldMkLst>
          <pc:docMk/>
          <pc:sldMk cId="2366251487" sldId="257"/>
        </pc:sldMkLst>
        <pc:spChg chg="mod">
          <ac:chgData name="Patricio Loizaga Piera" userId="debca346bc815076" providerId="LiveId" clId="{F082C12B-093F-4900-83CB-7F8006315480}" dt="2026-04-23T19:25:47.174" v="344"/>
          <ac:spMkLst>
            <pc:docMk/>
            <pc:sldMk cId="2366251487" sldId="257"/>
            <ac:spMk id="2" creationId="{84D9EAEC-2696-9065-80A3-1E0588A1F428}"/>
          </ac:spMkLst>
        </pc:spChg>
        <pc:spChg chg="mod">
          <ac:chgData name="Patricio Loizaga Piera" userId="debca346bc815076" providerId="LiveId" clId="{F082C12B-093F-4900-83CB-7F8006315480}" dt="2026-04-23T19:25:47.174" v="344"/>
          <ac:spMkLst>
            <pc:docMk/>
            <pc:sldMk cId="2366251487" sldId="257"/>
            <ac:spMk id="9" creationId="{CC9606AD-CDEC-A877-8BF4-FC3507B1C4CB}"/>
          </ac:spMkLst>
        </pc:spChg>
        <pc:spChg chg="mod">
          <ac:chgData name="Patricio Loizaga Piera" userId="debca346bc815076" providerId="LiveId" clId="{F082C12B-093F-4900-83CB-7F8006315480}" dt="2026-04-23T19:26:28.226" v="350" actId="1076"/>
          <ac:spMkLst>
            <pc:docMk/>
            <pc:sldMk cId="2366251487" sldId="257"/>
            <ac:spMk id="10" creationId="{C65314BE-822F-00DA-16C3-A77ED4282050}"/>
          </ac:spMkLst>
        </pc:spChg>
        <pc:picChg chg="mod">
          <ac:chgData name="Patricio Loizaga Piera" userId="debca346bc815076" providerId="LiveId" clId="{F082C12B-093F-4900-83CB-7F8006315480}" dt="2026-04-23T19:25:47.174" v="344"/>
          <ac:picMkLst>
            <pc:docMk/>
            <pc:sldMk cId="2366251487" sldId="257"/>
            <ac:picMk id="5" creationId="{5C560BB1-BD1E-24A8-57F5-643E1EC3C23B}"/>
          </ac:picMkLst>
        </pc:picChg>
        <pc:picChg chg="mod">
          <ac:chgData name="Patricio Loizaga Piera" userId="debca346bc815076" providerId="LiveId" clId="{F082C12B-093F-4900-83CB-7F8006315480}" dt="2026-04-23T19:25:47.174" v="344"/>
          <ac:picMkLst>
            <pc:docMk/>
            <pc:sldMk cId="2366251487" sldId="257"/>
            <ac:picMk id="7" creationId="{0E40842B-5E60-10AE-047A-0AFA9C59D9CD}"/>
          </ac:picMkLst>
        </pc:picChg>
      </pc:sldChg>
      <pc:sldChg chg="addSp delSp modSp mod">
        <pc:chgData name="Patricio Loizaga Piera" userId="debca346bc815076" providerId="LiveId" clId="{F082C12B-093F-4900-83CB-7F8006315480}" dt="2026-05-12T02:09:25.714" v="1178" actId="1076"/>
        <pc:sldMkLst>
          <pc:docMk/>
          <pc:sldMk cId="4122114519" sldId="258"/>
        </pc:sldMkLst>
        <pc:spChg chg="mod">
          <ac:chgData name="Patricio Loizaga Piera" userId="debca346bc815076" providerId="LiveId" clId="{F082C12B-093F-4900-83CB-7F8006315480}" dt="2026-04-23T19:26:35.096" v="351" actId="1076"/>
          <ac:spMkLst>
            <pc:docMk/>
            <pc:sldMk cId="4122114519" sldId="258"/>
            <ac:spMk id="3" creationId="{D3B6F30B-6B9C-6FA1-B579-72BD244E1C3B}"/>
          </ac:spMkLst>
        </pc:spChg>
        <pc:spChg chg="add mod">
          <ac:chgData name="Patricio Loizaga Piera" userId="debca346bc815076" providerId="LiveId" clId="{F082C12B-093F-4900-83CB-7F8006315480}" dt="2026-05-01T15:59:22.872" v="612" actId="1076"/>
          <ac:spMkLst>
            <pc:docMk/>
            <pc:sldMk cId="4122114519" sldId="258"/>
            <ac:spMk id="7" creationId="{CD798821-2B64-A326-34DE-C9DC5C5982C3}"/>
          </ac:spMkLst>
        </pc:spChg>
        <pc:spChg chg="add del mod">
          <ac:chgData name="Patricio Loizaga Piera" userId="debca346bc815076" providerId="LiveId" clId="{F082C12B-093F-4900-83CB-7F8006315480}" dt="2026-05-01T15:59:55.369" v="766" actId="20577"/>
          <ac:spMkLst>
            <pc:docMk/>
            <pc:sldMk cId="4122114519" sldId="258"/>
            <ac:spMk id="11" creationId="{DC36B9E6-B1FE-E07B-1FFC-A3C15DEAFB07}"/>
          </ac:spMkLst>
        </pc:spChg>
        <pc:spChg chg="add mod">
          <ac:chgData name="Patricio Loizaga Piera" userId="debca346bc815076" providerId="LiveId" clId="{F082C12B-093F-4900-83CB-7F8006315480}" dt="2026-05-01T16:02:14.752" v="813" actId="1076"/>
          <ac:spMkLst>
            <pc:docMk/>
            <pc:sldMk cId="4122114519" sldId="258"/>
            <ac:spMk id="12" creationId="{B66825D0-C420-B602-1E65-914D9BA287B4}"/>
          </ac:spMkLst>
        </pc:spChg>
        <pc:graphicFrameChg chg="add mod modGraphic">
          <ac:chgData name="Patricio Loizaga Piera" userId="debca346bc815076" providerId="LiveId" clId="{F082C12B-093F-4900-83CB-7F8006315480}" dt="2026-05-12T02:09:25.714" v="1178" actId="1076"/>
          <ac:graphicFrameMkLst>
            <pc:docMk/>
            <pc:sldMk cId="4122114519" sldId="258"/>
            <ac:graphicFrameMk id="6" creationId="{70719341-8E4D-9468-3F19-DF132AD3B4AD}"/>
          </ac:graphicFrameMkLst>
        </pc:graphicFrameChg>
        <pc:graphicFrameChg chg="mod modGraphic">
          <ac:chgData name="Patricio Loizaga Piera" userId="debca346bc815076" providerId="LiveId" clId="{F082C12B-093F-4900-83CB-7F8006315480}" dt="2026-05-05T20:24:24.529" v="895" actId="20577"/>
          <ac:graphicFrameMkLst>
            <pc:docMk/>
            <pc:sldMk cId="4122114519" sldId="258"/>
            <ac:graphicFrameMk id="13" creationId="{DEF9A8FA-C866-B5F3-5CCA-4BD35700C55E}"/>
          </ac:graphicFrameMkLst>
        </pc:graphicFrameChg>
        <pc:graphicFrameChg chg="mod modGraphic">
          <ac:chgData name="Patricio Loizaga Piera" userId="debca346bc815076" providerId="LiveId" clId="{F082C12B-093F-4900-83CB-7F8006315480}" dt="2026-05-12T02:09:22.342" v="1177" actId="1076"/>
          <ac:graphicFrameMkLst>
            <pc:docMk/>
            <pc:sldMk cId="4122114519" sldId="258"/>
            <ac:graphicFrameMk id="15" creationId="{FDACA624-5080-81AE-D322-558EBEFD6DF2}"/>
          </ac:graphicFrameMkLst>
        </pc:graphicFrameChg>
        <pc:picChg chg="add mod">
          <ac:chgData name="Patricio Loizaga Piera" userId="debca346bc815076" providerId="LiveId" clId="{F082C12B-093F-4900-83CB-7F8006315480}" dt="2026-05-01T15:58:13.275" v="581" actId="1038"/>
          <ac:picMkLst>
            <pc:docMk/>
            <pc:sldMk cId="4122114519" sldId="258"/>
            <ac:picMk id="4" creationId="{C1F6CEDD-A948-A3EB-F044-6B6F65BC6A5B}"/>
          </ac:picMkLst>
        </pc:picChg>
        <pc:picChg chg="mod">
          <ac:chgData name="Patricio Loizaga Piera" userId="debca346bc815076" providerId="LiveId" clId="{F082C12B-093F-4900-83CB-7F8006315480}" dt="2026-05-01T15:58:16.786" v="586" actId="1038"/>
          <ac:picMkLst>
            <pc:docMk/>
            <pc:sldMk cId="4122114519" sldId="258"/>
            <ac:picMk id="8" creationId="{5973EC49-3C22-FFFD-C82A-9E86D632B9A9}"/>
          </ac:picMkLst>
        </pc:picChg>
        <pc:picChg chg="mod">
          <ac:chgData name="Patricio Loizaga Piera" userId="debca346bc815076" providerId="LiveId" clId="{F082C12B-093F-4900-83CB-7F8006315480}" dt="2026-05-01T15:58:07.542" v="573" actId="1038"/>
          <ac:picMkLst>
            <pc:docMk/>
            <pc:sldMk cId="4122114519" sldId="258"/>
            <ac:picMk id="10" creationId="{36B589F7-148F-1741-A2A6-32BC250D1C0E}"/>
          </ac:picMkLst>
        </pc:picChg>
      </pc:sldChg>
      <pc:sldChg chg="modSp mod modNotes">
        <pc:chgData name="Patricio Loizaga Piera" userId="debca346bc815076" providerId="LiveId" clId="{F082C12B-093F-4900-83CB-7F8006315480}" dt="2026-04-23T19:25:57.816" v="345" actId="1076"/>
        <pc:sldMkLst>
          <pc:docMk/>
          <pc:sldMk cId="194221665" sldId="259"/>
        </pc:sldMkLst>
        <pc:spChg chg="mod">
          <ac:chgData name="Patricio Loizaga Piera" userId="debca346bc815076" providerId="LiveId" clId="{F082C12B-093F-4900-83CB-7F8006315480}" dt="2026-04-23T19:25:57.816" v="345" actId="1076"/>
          <ac:spMkLst>
            <pc:docMk/>
            <pc:sldMk cId="194221665" sldId="259"/>
            <ac:spMk id="3" creationId="{F06AB627-E294-F91A-5D38-C39A50AE8D7E}"/>
          </ac:spMkLst>
        </pc:spChg>
        <pc:spChg chg="mod">
          <ac:chgData name="Patricio Loizaga Piera" userId="debca346bc815076" providerId="LiveId" clId="{F082C12B-093F-4900-83CB-7F8006315480}" dt="2026-04-23T19:25:47.174" v="344"/>
          <ac:spMkLst>
            <pc:docMk/>
            <pc:sldMk cId="194221665" sldId="259"/>
            <ac:spMk id="6" creationId="{490BC4AC-2F2B-02D1-8B15-53C04DEB4BE8}"/>
          </ac:spMkLst>
        </pc:spChg>
        <pc:picChg chg="mod">
          <ac:chgData name="Patricio Loizaga Piera" userId="debca346bc815076" providerId="LiveId" clId="{F082C12B-093F-4900-83CB-7F8006315480}" dt="2026-04-23T19:25:47.174" v="344"/>
          <ac:picMkLst>
            <pc:docMk/>
            <pc:sldMk cId="194221665" sldId="259"/>
            <ac:picMk id="10" creationId="{FCCDE356-6B2D-9E72-4719-916DC34858CE}"/>
          </ac:picMkLst>
        </pc:picChg>
      </pc:sldChg>
      <pc:sldChg chg="modSp mod">
        <pc:chgData name="Patricio Loizaga Piera" userId="debca346bc815076" providerId="LiveId" clId="{F082C12B-093F-4900-83CB-7F8006315480}" dt="2026-04-23T19:26:05.033" v="346" actId="1076"/>
        <pc:sldMkLst>
          <pc:docMk/>
          <pc:sldMk cId="532323902" sldId="260"/>
        </pc:sldMkLst>
        <pc:spChg chg="mod">
          <ac:chgData name="Patricio Loizaga Piera" userId="debca346bc815076" providerId="LiveId" clId="{F082C12B-093F-4900-83CB-7F8006315480}" dt="2026-04-23T19:26:05.033" v="346" actId="1076"/>
          <ac:spMkLst>
            <pc:docMk/>
            <pc:sldMk cId="532323902" sldId="260"/>
            <ac:spMk id="5" creationId="{95742AF6-88CC-EB66-CE65-587F231C7AC8}"/>
          </ac:spMkLst>
        </pc:spChg>
        <pc:spChg chg="mod">
          <ac:chgData name="Patricio Loizaga Piera" userId="debca346bc815076" providerId="LiveId" clId="{F082C12B-093F-4900-83CB-7F8006315480}" dt="2026-04-23T19:25:47.174" v="344"/>
          <ac:spMkLst>
            <pc:docMk/>
            <pc:sldMk cId="532323902" sldId="260"/>
            <ac:spMk id="6" creationId="{096BE97D-379D-2346-61D8-80A168E7EAE3}"/>
          </ac:spMkLst>
        </pc:spChg>
        <pc:picChg chg="mod">
          <ac:chgData name="Patricio Loizaga Piera" userId="debca346bc815076" providerId="LiveId" clId="{F082C12B-093F-4900-83CB-7F8006315480}" dt="2026-04-23T19:25:47.174" v="344"/>
          <ac:picMkLst>
            <pc:docMk/>
            <pc:sldMk cId="532323902" sldId="260"/>
            <ac:picMk id="4" creationId="{0B01FBE9-EC3A-2DA3-CFB5-93B868968A5A}"/>
          </ac:picMkLst>
        </pc:picChg>
      </pc:sldChg>
      <pc:sldChg chg="modSp mod">
        <pc:chgData name="Patricio Loizaga Piera" userId="debca346bc815076" providerId="LiveId" clId="{F082C12B-093F-4900-83CB-7F8006315480}" dt="2026-05-05T20:25:56.330" v="908" actId="20577"/>
        <pc:sldMkLst>
          <pc:docMk/>
          <pc:sldMk cId="3145362129" sldId="261"/>
        </pc:sldMkLst>
        <pc:spChg chg="mod">
          <ac:chgData name="Patricio Loizaga Piera" userId="debca346bc815076" providerId="LiveId" clId="{F082C12B-093F-4900-83CB-7F8006315480}" dt="2026-05-05T20:25:56.330" v="908" actId="20577"/>
          <ac:spMkLst>
            <pc:docMk/>
            <pc:sldMk cId="3145362129" sldId="261"/>
            <ac:spMk id="6" creationId="{986675AF-2DE9-D171-4674-AF2628E9E8CA}"/>
          </ac:spMkLst>
        </pc:spChg>
        <pc:spChg chg="mod">
          <ac:chgData name="Patricio Loizaga Piera" userId="debca346bc815076" providerId="LiveId" clId="{F082C12B-093F-4900-83CB-7F8006315480}" dt="2026-04-23T19:25:47.174" v="344"/>
          <ac:spMkLst>
            <pc:docMk/>
            <pc:sldMk cId="3145362129" sldId="261"/>
            <ac:spMk id="10" creationId="{35C32139-D995-B091-70DA-5D38DB4E64E5}"/>
          </ac:spMkLst>
        </pc:spChg>
        <pc:spChg chg="mod">
          <ac:chgData name="Patricio Loizaga Piera" userId="debca346bc815076" providerId="LiveId" clId="{F082C12B-093F-4900-83CB-7F8006315480}" dt="2026-04-23T19:26:16.139" v="348" actId="1076"/>
          <ac:spMkLst>
            <pc:docMk/>
            <pc:sldMk cId="3145362129" sldId="261"/>
            <ac:spMk id="11" creationId="{1B13304F-4C2A-D073-6907-B3BD5DA69668}"/>
          </ac:spMkLst>
        </pc:spChg>
        <pc:picChg chg="mod">
          <ac:chgData name="Patricio Loizaga Piera" userId="debca346bc815076" providerId="LiveId" clId="{F082C12B-093F-4900-83CB-7F8006315480}" dt="2026-04-23T19:25:47.174" v="344"/>
          <ac:picMkLst>
            <pc:docMk/>
            <pc:sldMk cId="3145362129" sldId="261"/>
            <ac:picMk id="5" creationId="{34A58791-5F0C-2708-B76E-0C2CF0E096F8}"/>
          </ac:picMkLst>
        </pc:picChg>
        <pc:picChg chg="mod">
          <ac:chgData name="Patricio Loizaga Piera" userId="debca346bc815076" providerId="LiveId" clId="{F082C12B-093F-4900-83CB-7F8006315480}" dt="2026-04-23T19:25:47.174" v="344"/>
          <ac:picMkLst>
            <pc:docMk/>
            <pc:sldMk cId="3145362129" sldId="261"/>
            <ac:picMk id="8" creationId="{6DC97A43-BAD8-16DD-21C0-14D9E7E2460F}"/>
          </ac:picMkLst>
        </pc:picChg>
      </pc:sldChg>
      <pc:sldChg chg="addSp delSp modSp mod ord">
        <pc:chgData name="Patricio Loizaga Piera" userId="debca346bc815076" providerId="LiveId" clId="{F082C12B-093F-4900-83CB-7F8006315480}" dt="2026-04-23T19:26:10.703" v="347" actId="1076"/>
        <pc:sldMkLst>
          <pc:docMk/>
          <pc:sldMk cId="1841908265" sldId="262"/>
        </pc:sldMkLst>
        <pc:spChg chg="mod">
          <ac:chgData name="Patricio Loizaga Piera" userId="debca346bc815076" providerId="LiveId" clId="{F082C12B-093F-4900-83CB-7F8006315480}" dt="2026-04-23T19:25:47.174" v="344"/>
          <ac:spMkLst>
            <pc:docMk/>
            <pc:sldMk cId="1841908265" sldId="262"/>
            <ac:spMk id="10" creationId="{063853AC-C76F-2FD6-C359-E65D688422FF}"/>
          </ac:spMkLst>
        </pc:spChg>
        <pc:spChg chg="mod">
          <ac:chgData name="Patricio Loizaga Piera" userId="debca346bc815076" providerId="LiveId" clId="{F082C12B-093F-4900-83CB-7F8006315480}" dt="2026-04-23T19:25:47.174" v="344"/>
          <ac:spMkLst>
            <pc:docMk/>
            <pc:sldMk cId="1841908265" sldId="262"/>
            <ac:spMk id="18" creationId="{C9538F64-087E-579A-E670-792E371ED837}"/>
          </ac:spMkLst>
        </pc:spChg>
        <pc:spChg chg="mod">
          <ac:chgData name="Patricio Loizaga Piera" userId="debca346bc815076" providerId="LiveId" clId="{F082C12B-093F-4900-83CB-7F8006315480}" dt="2026-04-23T19:26:10.703" v="347" actId="1076"/>
          <ac:spMkLst>
            <pc:docMk/>
            <pc:sldMk cId="1841908265" sldId="262"/>
            <ac:spMk id="19" creationId="{3DB30C5A-A676-0CD2-125C-E65D18193581}"/>
          </ac:spMkLst>
        </pc:spChg>
        <pc:picChg chg="mod">
          <ac:chgData name="Patricio Loizaga Piera" userId="debca346bc815076" providerId="LiveId" clId="{F082C12B-093F-4900-83CB-7F8006315480}" dt="2026-04-23T19:25:47.174" v="344"/>
          <ac:picMkLst>
            <pc:docMk/>
            <pc:sldMk cId="1841908265" sldId="262"/>
            <ac:picMk id="9" creationId="{EEBE1082-2134-286E-358C-7C6D835D9929}"/>
          </ac:picMkLst>
        </pc:picChg>
        <pc:picChg chg="add mod">
          <ac:chgData name="Patricio Loizaga Piera" userId="debca346bc815076" providerId="LiveId" clId="{F082C12B-093F-4900-83CB-7F8006315480}" dt="2026-04-23T19:25:47.174" v="344"/>
          <ac:picMkLst>
            <pc:docMk/>
            <pc:sldMk cId="1841908265" sldId="262"/>
            <ac:picMk id="23" creationId="{0017D22A-9171-DD17-D792-CFEB2DB943B9}"/>
          </ac:picMkLst>
        </pc:picChg>
      </pc:sldChg>
      <pc:sldChg chg="addSp delSp modSp mod">
        <pc:chgData name="Patricio Loizaga Piera" userId="debca346bc815076" providerId="LiveId" clId="{F082C12B-093F-4900-83CB-7F8006315480}" dt="2026-04-23T19:26:21.988" v="349" actId="1076"/>
        <pc:sldMkLst>
          <pc:docMk/>
          <pc:sldMk cId="1132655892" sldId="263"/>
        </pc:sldMkLst>
        <pc:spChg chg="mod">
          <ac:chgData name="Patricio Loizaga Piera" userId="debca346bc815076" providerId="LiveId" clId="{F082C12B-093F-4900-83CB-7F8006315480}" dt="2026-04-23T19:26:21.988" v="349" actId="1076"/>
          <ac:spMkLst>
            <pc:docMk/>
            <pc:sldMk cId="1132655892" sldId="263"/>
            <ac:spMk id="2" creationId="{DD9E4725-C85B-EB1C-BF1D-BBC85BA8B618}"/>
          </ac:spMkLst>
        </pc:spChg>
        <pc:spChg chg="add mod">
          <ac:chgData name="Patricio Loizaga Piera" userId="debca346bc815076" providerId="LiveId" clId="{F082C12B-093F-4900-83CB-7F8006315480}" dt="2026-04-23T19:25:47.174" v="344"/>
          <ac:spMkLst>
            <pc:docMk/>
            <pc:sldMk cId="1132655892" sldId="263"/>
            <ac:spMk id="5" creationId="{27BD2EB8-8E32-0C3C-99E2-4DA92A7CE52F}"/>
          </ac:spMkLst>
        </pc:spChg>
        <pc:spChg chg="mod">
          <ac:chgData name="Patricio Loizaga Piera" userId="debca346bc815076" providerId="LiveId" clId="{F082C12B-093F-4900-83CB-7F8006315480}" dt="2026-04-23T19:25:47.174" v="344"/>
          <ac:spMkLst>
            <pc:docMk/>
            <pc:sldMk cId="1132655892" sldId="263"/>
            <ac:spMk id="6" creationId="{37A0D01C-1BC3-E623-0185-F8A16502129D}"/>
          </ac:spMkLst>
        </pc:spChg>
        <pc:picChg chg="mod">
          <ac:chgData name="Patricio Loizaga Piera" userId="debca346bc815076" providerId="LiveId" clId="{F082C12B-093F-4900-83CB-7F8006315480}" dt="2026-04-23T19:25:47.174" v="344"/>
          <ac:picMkLst>
            <pc:docMk/>
            <pc:sldMk cId="1132655892" sldId="263"/>
            <ac:picMk id="4" creationId="{6E0C2751-AA16-5C0E-B10E-646372F3355D}"/>
          </ac:picMkLst>
        </pc:picChg>
        <pc:picChg chg="mod">
          <ac:chgData name="Patricio Loizaga Piera" userId="debca346bc815076" providerId="LiveId" clId="{F082C12B-093F-4900-83CB-7F8006315480}" dt="2026-04-23T19:25:47.174" v="344"/>
          <ac:picMkLst>
            <pc:docMk/>
            <pc:sldMk cId="1132655892" sldId="263"/>
            <ac:picMk id="12" creationId="{77DD1D86-D93F-EE36-5994-1EF0C154CED8}"/>
          </ac:picMkLst>
        </pc:picChg>
      </pc:sldChg>
      <pc:sldChg chg="addSp modSp mod">
        <pc:chgData name="Patricio Loizaga Piera" userId="debca346bc815076" providerId="LiveId" clId="{F082C12B-093F-4900-83CB-7F8006315480}" dt="2026-05-12T02:08:51.816" v="1176" actId="1076"/>
        <pc:sldMkLst>
          <pc:docMk/>
          <pc:sldMk cId="1170129299" sldId="264"/>
        </pc:sldMkLst>
        <pc:spChg chg="add mod">
          <ac:chgData name="Patricio Loizaga Piera" userId="debca346bc815076" providerId="LiveId" clId="{F082C12B-093F-4900-83CB-7F8006315480}" dt="2026-05-12T02:05:19.255" v="922" actId="1076"/>
          <ac:spMkLst>
            <pc:docMk/>
            <pc:sldMk cId="1170129299" sldId="264"/>
            <ac:spMk id="2" creationId="{34F5D3F7-3E86-5896-173F-A2BA2C057A03}"/>
          </ac:spMkLst>
        </pc:spChg>
        <pc:spChg chg="mod">
          <ac:chgData name="Patricio Loizaga Piera" userId="debca346bc815076" providerId="LiveId" clId="{F082C12B-093F-4900-83CB-7F8006315480}" dt="2026-04-23T19:26:40.626" v="352" actId="1076"/>
          <ac:spMkLst>
            <pc:docMk/>
            <pc:sldMk cId="1170129299" sldId="264"/>
            <ac:spMk id="3" creationId="{4524DF9E-AB03-7DB5-A0D7-B4E476B6D00E}"/>
          </ac:spMkLst>
        </pc:spChg>
        <pc:spChg chg="mod">
          <ac:chgData name="Patricio Loizaga Piera" userId="debca346bc815076" providerId="LiveId" clId="{F082C12B-093F-4900-83CB-7F8006315480}" dt="2026-05-12T02:08:51.816" v="1176" actId="1076"/>
          <ac:spMkLst>
            <pc:docMk/>
            <pc:sldMk cId="1170129299" sldId="264"/>
            <ac:spMk id="6" creationId="{CCE46B68-D61B-517D-F775-C5FFC0F39F51}"/>
          </ac:spMkLst>
        </pc:spChg>
        <pc:spChg chg="mod">
          <ac:chgData name="Patricio Loizaga Piera" userId="debca346bc815076" providerId="LiveId" clId="{F082C12B-093F-4900-83CB-7F8006315480}" dt="2026-05-12T02:08:32.126" v="1169" actId="1076"/>
          <ac:spMkLst>
            <pc:docMk/>
            <pc:sldMk cId="1170129299" sldId="264"/>
            <ac:spMk id="7" creationId="{D0A135AA-25FB-0D45-A75D-2696AFF1C8C9}"/>
          </ac:spMkLst>
        </pc:spChg>
        <pc:picChg chg="mod">
          <ac:chgData name="Patricio Loizaga Piera" userId="debca346bc815076" providerId="LiveId" clId="{F082C12B-093F-4900-83CB-7F8006315480}" dt="2026-05-12T02:04:54.455" v="916" actId="1076"/>
          <ac:picMkLst>
            <pc:docMk/>
            <pc:sldMk cId="1170129299" sldId="264"/>
            <ac:picMk id="5" creationId="{EF849E6F-81E2-6C0A-FB1B-8ADB91B5829A}"/>
          </ac:picMkLst>
        </pc:picChg>
      </pc:sldChg>
      <pc:sldMasterChg chg="modSp modSldLayout">
        <pc:chgData name="Patricio Loizaga Piera" userId="debca346bc815076" providerId="LiveId" clId="{F082C12B-093F-4900-83CB-7F8006315480}" dt="2026-04-23T19:25:47.174" v="344"/>
        <pc:sldMasterMkLst>
          <pc:docMk/>
          <pc:sldMasterMk cId="1718736284" sldId="2147483673"/>
        </pc:sldMasterMkLst>
        <pc:spChg chg="mod">
          <ac:chgData name="Patricio Loizaga Piera" userId="debca346bc815076" providerId="LiveId" clId="{F082C12B-093F-4900-83CB-7F8006315480}" dt="2026-04-23T19:25:47.174" v="344"/>
          <ac:spMkLst>
            <pc:docMk/>
            <pc:sldMasterMk cId="1718736284" sldId="2147483673"/>
            <ac:spMk id="2" creationId="{C31A28D7-6581-4956-AAE3-9104804DF55B}"/>
          </ac:spMkLst>
        </pc:spChg>
        <pc:spChg chg="mod">
          <ac:chgData name="Patricio Loizaga Piera" userId="debca346bc815076" providerId="LiveId" clId="{F082C12B-093F-4900-83CB-7F8006315480}" dt="2026-04-23T19:25:47.174" v="344"/>
          <ac:spMkLst>
            <pc:docMk/>
            <pc:sldMasterMk cId="1718736284" sldId="2147483673"/>
            <ac:spMk id="3" creationId="{F3CFCCA4-57A4-08A1-FC45-D2BBA66FABFA}"/>
          </ac:spMkLst>
        </pc:spChg>
        <pc:spChg chg="mod">
          <ac:chgData name="Patricio Loizaga Piera" userId="debca346bc815076" providerId="LiveId" clId="{F082C12B-093F-4900-83CB-7F8006315480}" dt="2026-04-23T19:25:47.174" v="344"/>
          <ac:spMkLst>
            <pc:docMk/>
            <pc:sldMasterMk cId="1718736284" sldId="2147483673"/>
            <ac:spMk id="4" creationId="{B0FAA0F4-2442-8D45-3C3D-1B8F55C8683A}"/>
          </ac:spMkLst>
        </pc:spChg>
        <pc:spChg chg="mod">
          <ac:chgData name="Patricio Loizaga Piera" userId="debca346bc815076" providerId="LiveId" clId="{F082C12B-093F-4900-83CB-7F8006315480}" dt="2026-04-23T19:25:47.174" v="344"/>
          <ac:spMkLst>
            <pc:docMk/>
            <pc:sldMasterMk cId="1718736284" sldId="2147483673"/>
            <ac:spMk id="5" creationId="{9E03785E-FB42-1D54-92AC-D0A61A8FABD4}"/>
          </ac:spMkLst>
        </pc:spChg>
        <pc:spChg chg="mod">
          <ac:chgData name="Patricio Loizaga Piera" userId="debca346bc815076" providerId="LiveId" clId="{F082C12B-093F-4900-83CB-7F8006315480}" dt="2026-04-23T19:25:47.174" v="344"/>
          <ac:spMkLst>
            <pc:docMk/>
            <pc:sldMasterMk cId="1718736284" sldId="2147483673"/>
            <ac:spMk id="6" creationId="{BCC9CF34-1274-DB45-4809-90E5D244A9AE}"/>
          </ac:spMkLst>
        </pc:spChg>
        <pc:spChg chg="mod">
          <ac:chgData name="Patricio Loizaga Piera" userId="debca346bc815076" providerId="LiveId" clId="{F082C12B-093F-4900-83CB-7F8006315480}" dt="2026-04-23T19:25:47.174" v="344"/>
          <ac:spMkLst>
            <pc:docMk/>
            <pc:sldMasterMk cId="1718736284" sldId="2147483673"/>
            <ac:spMk id="7" creationId="{774A975B-A886-5202-0489-6965514A0D14}"/>
          </ac:spMkLst>
        </pc:spChg>
        <pc:sldLayoutChg chg="modSp">
          <pc:chgData name="Patricio Loizaga Piera" userId="debca346bc815076" providerId="LiveId" clId="{F082C12B-093F-4900-83CB-7F8006315480}" dt="2026-04-23T19:25:47.174" v="344"/>
          <pc:sldLayoutMkLst>
            <pc:docMk/>
            <pc:sldMasterMk cId="1718736284" sldId="2147483673"/>
            <pc:sldLayoutMk cId="1212604737" sldId="2147483663"/>
          </pc:sldLayoutMkLst>
          <pc:spChg chg="mod">
            <ac:chgData name="Patricio Loizaga Piera" userId="debca346bc815076" providerId="LiveId" clId="{F082C12B-093F-4900-83CB-7F8006315480}" dt="2026-04-23T19:25:47.174" v="344"/>
            <ac:spMkLst>
              <pc:docMk/>
              <pc:sldMasterMk cId="1718736284" sldId="2147483673"/>
              <pc:sldLayoutMk cId="1212604737" sldId="2147483663"/>
              <ac:spMk id="2" creationId="{FBB50562-884C-9053-70C1-3B72A0B45EA6}"/>
            </ac:spMkLst>
          </pc:spChg>
          <pc:spChg chg="mod">
            <ac:chgData name="Patricio Loizaga Piera" userId="debca346bc815076" providerId="LiveId" clId="{F082C12B-093F-4900-83CB-7F8006315480}" dt="2026-04-23T19:25:47.174" v="344"/>
            <ac:spMkLst>
              <pc:docMk/>
              <pc:sldMasterMk cId="1718736284" sldId="2147483673"/>
              <pc:sldLayoutMk cId="1212604737" sldId="2147483663"/>
              <ac:spMk id="3" creationId="{0318F509-68F0-39D5-1A8B-CE246715AE46}"/>
            </ac:spMkLst>
          </pc:spChg>
          <pc:spChg chg="mod">
            <ac:chgData name="Patricio Loizaga Piera" userId="debca346bc815076" providerId="LiveId" clId="{F082C12B-093F-4900-83CB-7F8006315480}" dt="2026-04-23T19:25:47.174" v="344"/>
            <ac:spMkLst>
              <pc:docMk/>
              <pc:sldMasterMk cId="1718736284" sldId="2147483673"/>
              <pc:sldLayoutMk cId="1212604737" sldId="2147483663"/>
              <ac:spMk id="4" creationId="{F158E37C-27CE-3A84-FC74-BDCCD8A9A3EC}"/>
            </ac:spMkLst>
          </pc:spChg>
        </pc:sldLayoutChg>
        <pc:sldLayoutChg chg="modSp">
          <pc:chgData name="Patricio Loizaga Piera" userId="debca346bc815076" providerId="LiveId" clId="{F082C12B-093F-4900-83CB-7F8006315480}" dt="2026-04-23T19:25:47.174" v="344"/>
          <pc:sldLayoutMkLst>
            <pc:docMk/>
            <pc:sldMasterMk cId="1718736284" sldId="2147483673"/>
            <pc:sldLayoutMk cId="1814571411" sldId="2147483664"/>
          </pc:sldLayoutMkLst>
          <pc:spChg chg="mod">
            <ac:chgData name="Patricio Loizaga Piera" userId="debca346bc815076" providerId="LiveId" clId="{F082C12B-093F-4900-83CB-7F8006315480}" dt="2026-04-23T19:25:47.174" v="344"/>
            <ac:spMkLst>
              <pc:docMk/>
              <pc:sldMasterMk cId="1718736284" sldId="2147483673"/>
              <pc:sldLayoutMk cId="1814571411" sldId="2147483664"/>
              <ac:spMk id="2" creationId="{DF5B2D45-7CDB-D38C-2AAE-273F797674E1}"/>
            </ac:spMkLst>
          </pc:spChg>
          <pc:spChg chg="mod">
            <ac:chgData name="Patricio Loizaga Piera" userId="debca346bc815076" providerId="LiveId" clId="{F082C12B-093F-4900-83CB-7F8006315480}" dt="2026-04-23T19:25:47.174" v="344"/>
            <ac:spMkLst>
              <pc:docMk/>
              <pc:sldMasterMk cId="1718736284" sldId="2147483673"/>
              <pc:sldLayoutMk cId="1814571411" sldId="2147483664"/>
              <ac:spMk id="3" creationId="{CCBF0855-1744-56E4-B115-3A3C5EA7834B}"/>
            </ac:spMkLst>
          </pc:spChg>
          <pc:spChg chg="mod">
            <ac:chgData name="Patricio Loizaga Piera" userId="debca346bc815076" providerId="LiveId" clId="{F082C12B-093F-4900-83CB-7F8006315480}" dt="2026-04-23T19:25:47.174" v="344"/>
            <ac:spMkLst>
              <pc:docMk/>
              <pc:sldMasterMk cId="1718736284" sldId="2147483673"/>
              <pc:sldLayoutMk cId="1814571411" sldId="2147483664"/>
              <ac:spMk id="4" creationId="{385E8A1D-28AE-4A19-BD96-401D4822A53D}"/>
            </ac:spMkLst>
          </pc:spChg>
        </pc:sldLayoutChg>
        <pc:sldLayoutChg chg="modSp">
          <pc:chgData name="Patricio Loizaga Piera" userId="debca346bc815076" providerId="LiveId" clId="{F082C12B-093F-4900-83CB-7F8006315480}" dt="2026-04-23T19:25:47.174" v="344"/>
          <pc:sldLayoutMkLst>
            <pc:docMk/>
            <pc:sldMasterMk cId="1718736284" sldId="2147483673"/>
            <pc:sldLayoutMk cId="754183134" sldId="2147483667"/>
          </pc:sldLayoutMkLst>
          <pc:spChg chg="mod">
            <ac:chgData name="Patricio Loizaga Piera" userId="debca346bc815076" providerId="LiveId" clId="{F082C12B-093F-4900-83CB-7F8006315480}" dt="2026-04-23T19:25:47.174" v="344"/>
            <ac:spMkLst>
              <pc:docMk/>
              <pc:sldMasterMk cId="1718736284" sldId="2147483673"/>
              <pc:sldLayoutMk cId="754183134" sldId="2147483667"/>
              <ac:spMk id="2" creationId="{C2635151-A38B-3766-6A32-FF1DF7687D9F}"/>
            </ac:spMkLst>
          </pc:spChg>
          <pc:spChg chg="mod">
            <ac:chgData name="Patricio Loizaga Piera" userId="debca346bc815076" providerId="LiveId" clId="{F082C12B-093F-4900-83CB-7F8006315480}" dt="2026-04-23T19:25:47.174" v="344"/>
            <ac:spMkLst>
              <pc:docMk/>
              <pc:sldMasterMk cId="1718736284" sldId="2147483673"/>
              <pc:sldLayoutMk cId="754183134" sldId="2147483667"/>
              <ac:spMk id="3" creationId="{33D132D1-640C-FB9A-AD6F-D845738349F6}"/>
            </ac:spMkLst>
          </pc:spChg>
          <pc:spChg chg="mod">
            <ac:chgData name="Patricio Loizaga Piera" userId="debca346bc815076" providerId="LiveId" clId="{F082C12B-093F-4900-83CB-7F8006315480}" dt="2026-04-23T19:25:47.174" v="344"/>
            <ac:spMkLst>
              <pc:docMk/>
              <pc:sldMasterMk cId="1718736284" sldId="2147483673"/>
              <pc:sldLayoutMk cId="754183134" sldId="2147483667"/>
              <ac:spMk id="7" creationId="{262572D8-D485-1DB1-34B1-C35C61C89940}"/>
            </ac:spMkLst>
          </pc:spChg>
        </pc:sldLayoutChg>
        <pc:sldLayoutChg chg="modSp">
          <pc:chgData name="Patricio Loizaga Piera" userId="debca346bc815076" providerId="LiveId" clId="{F082C12B-093F-4900-83CB-7F8006315480}" dt="2026-04-23T19:25:47.174" v="344"/>
          <pc:sldLayoutMkLst>
            <pc:docMk/>
            <pc:sldMasterMk cId="1718736284" sldId="2147483673"/>
            <pc:sldLayoutMk cId="3567390382" sldId="2147483668"/>
          </pc:sldLayoutMkLst>
          <pc:spChg chg="mod">
            <ac:chgData name="Patricio Loizaga Piera" userId="debca346bc815076" providerId="LiveId" clId="{F082C12B-093F-4900-83CB-7F8006315480}" dt="2026-04-23T19:25:47.174" v="344"/>
            <ac:spMkLst>
              <pc:docMk/>
              <pc:sldMasterMk cId="1718736284" sldId="2147483673"/>
              <pc:sldLayoutMk cId="3567390382" sldId="2147483668"/>
              <ac:spMk id="2" creationId="{5B2327B2-BA4B-2C04-0751-5CB63D4AA425}"/>
            </ac:spMkLst>
          </pc:spChg>
          <pc:spChg chg="mod">
            <ac:chgData name="Patricio Loizaga Piera" userId="debca346bc815076" providerId="LiveId" clId="{F082C12B-093F-4900-83CB-7F8006315480}" dt="2026-04-23T19:25:47.174" v="344"/>
            <ac:spMkLst>
              <pc:docMk/>
              <pc:sldMasterMk cId="1718736284" sldId="2147483673"/>
              <pc:sldLayoutMk cId="3567390382" sldId="2147483668"/>
              <ac:spMk id="3" creationId="{E7201176-DC7A-4C3D-3D8F-352526DA7B5D}"/>
            </ac:spMkLst>
          </pc:spChg>
          <pc:spChg chg="mod">
            <ac:chgData name="Patricio Loizaga Piera" userId="debca346bc815076" providerId="LiveId" clId="{F082C12B-093F-4900-83CB-7F8006315480}" dt="2026-04-23T19:25:47.174" v="344"/>
            <ac:spMkLst>
              <pc:docMk/>
              <pc:sldMasterMk cId="1718736284" sldId="2147483673"/>
              <pc:sldLayoutMk cId="3567390382" sldId="2147483668"/>
              <ac:spMk id="7" creationId="{EA67E988-5919-57BB-C7DE-D3EAD38A3045}"/>
            </ac:spMkLst>
          </pc:spChg>
        </pc:sldLayoutChg>
        <pc:sldLayoutChg chg="modSp">
          <pc:chgData name="Patricio Loizaga Piera" userId="debca346bc815076" providerId="LiveId" clId="{F082C12B-093F-4900-83CB-7F8006315480}" dt="2026-04-23T19:25:47.174" v="344"/>
          <pc:sldLayoutMkLst>
            <pc:docMk/>
            <pc:sldMasterMk cId="1718736284" sldId="2147483673"/>
            <pc:sldLayoutMk cId="329574049" sldId="2147483670"/>
          </pc:sldLayoutMkLst>
          <pc:spChg chg="mod">
            <ac:chgData name="Patricio Loizaga Piera" userId="debca346bc815076" providerId="LiveId" clId="{F082C12B-093F-4900-83CB-7F8006315480}" dt="2026-04-23T19:25:47.174" v="344"/>
            <ac:spMkLst>
              <pc:docMk/>
              <pc:sldMasterMk cId="1718736284" sldId="2147483673"/>
              <pc:sldLayoutMk cId="329574049" sldId="2147483670"/>
              <ac:spMk id="2" creationId="{D029D51F-B2D5-2804-4F7C-C99850FBD05B}"/>
            </ac:spMkLst>
          </pc:spChg>
          <pc:spChg chg="mod">
            <ac:chgData name="Patricio Loizaga Piera" userId="debca346bc815076" providerId="LiveId" clId="{F082C12B-093F-4900-83CB-7F8006315480}" dt="2026-04-23T19:25:47.174" v="344"/>
            <ac:spMkLst>
              <pc:docMk/>
              <pc:sldMasterMk cId="1718736284" sldId="2147483673"/>
              <pc:sldLayoutMk cId="329574049" sldId="2147483670"/>
              <ac:spMk id="3" creationId="{15FE5516-03B6-C488-EB4A-68AE681EDFB8}"/>
            </ac:spMkLst>
          </pc:spChg>
          <pc:spChg chg="mod">
            <ac:chgData name="Patricio Loizaga Piera" userId="debca346bc815076" providerId="LiveId" clId="{F082C12B-093F-4900-83CB-7F8006315480}" dt="2026-04-23T19:25:47.174" v="344"/>
            <ac:spMkLst>
              <pc:docMk/>
              <pc:sldMasterMk cId="1718736284" sldId="2147483673"/>
              <pc:sldLayoutMk cId="329574049" sldId="2147483670"/>
              <ac:spMk id="7" creationId="{4E1E1B67-3BFF-F04B-52F4-7E724FB3B24D}"/>
            </ac:spMkLst>
          </pc:spChg>
        </pc:sldLayoutChg>
        <pc:sldLayoutChg chg="modSp">
          <pc:chgData name="Patricio Loizaga Piera" userId="debca346bc815076" providerId="LiveId" clId="{F082C12B-093F-4900-83CB-7F8006315480}" dt="2026-04-23T19:25:47.174" v="344"/>
          <pc:sldLayoutMkLst>
            <pc:docMk/>
            <pc:sldMasterMk cId="1718736284" sldId="2147483673"/>
            <pc:sldLayoutMk cId="4212454232" sldId="2147483671"/>
          </pc:sldLayoutMkLst>
          <pc:spChg chg="mod">
            <ac:chgData name="Patricio Loizaga Piera" userId="debca346bc815076" providerId="LiveId" clId="{F082C12B-093F-4900-83CB-7F8006315480}" dt="2026-04-23T19:25:47.174" v="344"/>
            <ac:spMkLst>
              <pc:docMk/>
              <pc:sldMasterMk cId="1718736284" sldId="2147483673"/>
              <pc:sldLayoutMk cId="4212454232" sldId="2147483671"/>
              <ac:spMk id="3" creationId="{1FB39FF2-6858-B514-B695-58442557D0C1}"/>
            </ac:spMkLst>
          </pc:spChg>
          <pc:spChg chg="mod">
            <ac:chgData name="Patricio Loizaga Piera" userId="debca346bc815076" providerId="LiveId" clId="{F082C12B-093F-4900-83CB-7F8006315480}" dt="2026-04-23T19:25:47.174" v="344"/>
            <ac:spMkLst>
              <pc:docMk/>
              <pc:sldMasterMk cId="1718736284" sldId="2147483673"/>
              <pc:sldLayoutMk cId="4212454232" sldId="2147483671"/>
              <ac:spMk id="4" creationId="{8FA30130-974D-B91D-5B93-EC52AABDB5B0}"/>
            </ac:spMkLst>
          </pc:spChg>
        </pc:sldLayoutChg>
        <pc:sldLayoutChg chg="modSp">
          <pc:chgData name="Patricio Loizaga Piera" userId="debca346bc815076" providerId="LiveId" clId="{F082C12B-093F-4900-83CB-7F8006315480}" dt="2026-04-23T19:25:47.174" v="344"/>
          <pc:sldLayoutMkLst>
            <pc:docMk/>
            <pc:sldMasterMk cId="1718736284" sldId="2147483673"/>
            <pc:sldLayoutMk cId="2815981008" sldId="2147483672"/>
          </pc:sldLayoutMkLst>
          <pc:spChg chg="mod">
            <ac:chgData name="Patricio Loizaga Piera" userId="debca346bc815076" providerId="LiveId" clId="{F082C12B-093F-4900-83CB-7F8006315480}" dt="2026-04-23T19:25:47.174" v="344"/>
            <ac:spMkLst>
              <pc:docMk/>
              <pc:sldMasterMk cId="1718736284" sldId="2147483673"/>
              <pc:sldLayoutMk cId="2815981008" sldId="2147483672"/>
              <ac:spMk id="2" creationId="{A8B3DF9D-B849-CE37-97E4-AD37F880677F}"/>
            </ac:spMkLst>
          </pc:spChg>
          <pc:spChg chg="mod">
            <ac:chgData name="Patricio Loizaga Piera" userId="debca346bc815076" providerId="LiveId" clId="{F082C12B-093F-4900-83CB-7F8006315480}" dt="2026-04-23T19:25:47.174" v="344"/>
            <ac:spMkLst>
              <pc:docMk/>
              <pc:sldMasterMk cId="1718736284" sldId="2147483673"/>
              <pc:sldLayoutMk cId="2815981008" sldId="2147483672"/>
              <ac:spMk id="3" creationId="{79D4C626-4008-960A-E601-6AA9F4BB8D8B}"/>
            </ac:spMkLst>
          </pc:spChg>
          <pc:spChg chg="mod">
            <ac:chgData name="Patricio Loizaga Piera" userId="debca346bc815076" providerId="LiveId" clId="{F082C12B-093F-4900-83CB-7F8006315480}" dt="2026-04-23T19:25:47.174" v="344"/>
            <ac:spMkLst>
              <pc:docMk/>
              <pc:sldMasterMk cId="1718736284" sldId="2147483673"/>
              <pc:sldLayoutMk cId="2815981008" sldId="2147483672"/>
              <ac:spMk id="4" creationId="{806E8D6C-AC07-ED6B-2EA8-9C40A5AEA748}"/>
            </ac:spMkLst>
          </pc:spChg>
          <pc:spChg chg="mod">
            <ac:chgData name="Patricio Loizaga Piera" userId="debca346bc815076" providerId="LiveId" clId="{F082C12B-093F-4900-83CB-7F8006315480}" dt="2026-04-23T19:25:47.174" v="344"/>
            <ac:spMkLst>
              <pc:docMk/>
              <pc:sldMasterMk cId="1718736284" sldId="2147483673"/>
              <pc:sldLayoutMk cId="2815981008" sldId="2147483672"/>
              <ac:spMk id="5" creationId="{3C52617E-C6D9-246B-E7B7-8159DF17C0A3}"/>
            </ac:spMkLst>
          </pc:spChg>
          <pc:spChg chg="mod">
            <ac:chgData name="Patricio Loizaga Piera" userId="debca346bc815076" providerId="LiveId" clId="{F082C12B-093F-4900-83CB-7F8006315480}" dt="2026-04-23T19:25:47.174" v="344"/>
            <ac:spMkLst>
              <pc:docMk/>
              <pc:sldMasterMk cId="1718736284" sldId="2147483673"/>
              <pc:sldLayoutMk cId="2815981008" sldId="2147483672"/>
              <ac:spMk id="6" creationId="{3DBC2094-7EBC-02C5-5AB5-233E63080A9C}"/>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s-MX"/>
          </a:p>
        </p:txBody>
      </p:sp>
      <p:sp>
        <p:nvSpPr>
          <p:cNvPr id="3" name="Marcador de fecha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8E9E1F00-8CB5-4B92-82F7-E4EBB65D98FD}" type="datetimeFigureOut">
              <a:rPr lang="es-MX" smtClean="0"/>
              <a:t>11/05/2026</a:t>
            </a:fld>
            <a:endParaRPr lang="es-MX"/>
          </a:p>
        </p:txBody>
      </p:sp>
      <p:sp>
        <p:nvSpPr>
          <p:cNvPr id="4" name="Marcador de imagen de diapositiva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6661" tIns="48331" rIns="96661" bIns="48331" rtlCol="0" anchor="ctr"/>
          <a:lstStyle/>
          <a:p>
            <a:endParaRPr lang="es-MX"/>
          </a:p>
        </p:txBody>
      </p:sp>
      <p:sp>
        <p:nvSpPr>
          <p:cNvPr id="5" name="Marcador de notas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s-MX"/>
          </a:p>
        </p:txBody>
      </p:sp>
      <p:sp>
        <p:nvSpPr>
          <p:cNvPr id="7" name="Marcador de número de diapositiva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CF9C589B-8995-4E13-9186-C6BD640865B3}" type="slidenum">
              <a:rPr lang="es-MX" smtClean="0"/>
              <a:t>‹Nº›</a:t>
            </a:fld>
            <a:endParaRPr lang="es-MX"/>
          </a:p>
        </p:txBody>
      </p:sp>
    </p:spTree>
    <p:extLst>
      <p:ext uri="{BB962C8B-B14F-4D97-AF65-F5344CB8AC3E}">
        <p14:creationId xmlns:p14="http://schemas.microsoft.com/office/powerpoint/2010/main" val="1732612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497013" y="1200150"/>
            <a:ext cx="4321175" cy="3240088"/>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CF9C589B-8995-4E13-9186-C6BD640865B3}" type="slidenum">
              <a:rPr lang="es-MX" smtClean="0"/>
              <a:t>2</a:t>
            </a:fld>
            <a:endParaRPr lang="es-MX"/>
          </a:p>
        </p:txBody>
      </p:sp>
    </p:spTree>
    <p:extLst>
      <p:ext uri="{BB962C8B-B14F-4D97-AF65-F5344CB8AC3E}">
        <p14:creationId xmlns:p14="http://schemas.microsoft.com/office/powerpoint/2010/main" val="11394948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CF9C589B-8995-4E13-9186-C6BD640865B3}" type="slidenum">
              <a:rPr lang="es-MX" smtClean="0"/>
              <a:t>8</a:t>
            </a:fld>
            <a:endParaRPr lang="es-MX"/>
          </a:p>
        </p:txBody>
      </p:sp>
    </p:spTree>
    <p:extLst>
      <p:ext uri="{BB962C8B-B14F-4D97-AF65-F5344CB8AC3E}">
        <p14:creationId xmlns:p14="http://schemas.microsoft.com/office/powerpoint/2010/main" val="30142248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EA67E988-5919-57BB-C7DE-D3EAD38A3045}"/>
              </a:ext>
              <a:ext uri="{C183D7F6-B498-43B3-948B-1728B52AA6E4}">
                <adec:decorative xmlns:adec="http://schemas.microsoft.com/office/drawing/2017/decorative" val="1"/>
              </a:ext>
            </a:extLst>
          </p:cNvPr>
          <p:cNvSpPr/>
          <p:nvPr/>
        </p:nvSpPr>
        <p:spPr>
          <a:xfrm>
            <a:off x="388403" y="6209944"/>
            <a:ext cx="8366760" cy="45719"/>
          </a:xfrm>
          <a:custGeom>
            <a:avLst/>
            <a:gdLst>
              <a:gd name="connsiteX0" fmla="*/ 0 w 8715708"/>
              <a:gd name="connsiteY0" fmla="*/ 0 h 45719"/>
              <a:gd name="connsiteX1" fmla="*/ 3694525 w 8715708"/>
              <a:gd name="connsiteY1" fmla="*/ 0 h 45719"/>
              <a:gd name="connsiteX2" fmla="*/ 5021183 w 8715708"/>
              <a:gd name="connsiteY2" fmla="*/ 0 h 45719"/>
              <a:gd name="connsiteX3" fmla="*/ 8715708 w 8715708"/>
              <a:gd name="connsiteY3" fmla="*/ 0 h 45719"/>
              <a:gd name="connsiteX4" fmla="*/ 8715708 w 8715708"/>
              <a:gd name="connsiteY4" fmla="*/ 45719 h 45719"/>
              <a:gd name="connsiteX5" fmla="*/ 5021183 w 8715708"/>
              <a:gd name="connsiteY5" fmla="*/ 45719 h 45719"/>
              <a:gd name="connsiteX6" fmla="*/ 3694525 w 8715708"/>
              <a:gd name="connsiteY6" fmla="*/ 45719 h 45719"/>
              <a:gd name="connsiteX7" fmla="*/ 0 w 8715708"/>
              <a:gd name="connsiteY7" fmla="*/ 45719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15708" h="45719">
                <a:moveTo>
                  <a:pt x="0" y="0"/>
                </a:moveTo>
                <a:lnTo>
                  <a:pt x="3694525" y="0"/>
                </a:lnTo>
                <a:lnTo>
                  <a:pt x="5021183" y="0"/>
                </a:lnTo>
                <a:lnTo>
                  <a:pt x="8715708" y="0"/>
                </a:lnTo>
                <a:lnTo>
                  <a:pt x="8715708" y="45719"/>
                </a:lnTo>
                <a:lnTo>
                  <a:pt x="5021183" y="45719"/>
                </a:lnTo>
                <a:lnTo>
                  <a:pt x="3694525" y="45719"/>
                </a:lnTo>
                <a:lnTo>
                  <a:pt x="0" y="4571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a:p>
        </p:txBody>
      </p:sp>
      <p:sp>
        <p:nvSpPr>
          <p:cNvPr id="2" name="Title 1">
            <a:extLst>
              <a:ext uri="{FF2B5EF4-FFF2-40B4-BE49-F238E27FC236}">
                <a16:creationId xmlns:a16="http://schemas.microsoft.com/office/drawing/2014/main" id="{5B2327B2-BA4B-2C04-0751-5CB63D4AA425}"/>
              </a:ext>
            </a:extLst>
          </p:cNvPr>
          <p:cNvSpPr>
            <a:spLocks noGrp="1"/>
          </p:cNvSpPr>
          <p:nvPr>
            <p:ph type="ctrTitle"/>
          </p:nvPr>
        </p:nvSpPr>
        <p:spPr>
          <a:xfrm>
            <a:off x="390906" y="978408"/>
            <a:ext cx="8366760" cy="3429000"/>
          </a:xfrm>
        </p:spPr>
        <p:txBody>
          <a:bodyPr anchor="t">
            <a:normAutofit/>
          </a:bodyPr>
          <a:lstStyle>
            <a:lvl1pPr algn="l">
              <a:defRPr sz="5403"/>
            </a:lvl1pPr>
          </a:lstStyle>
          <a:p>
            <a:r>
              <a:rPr lang="en-US" dirty="0"/>
              <a:t>Click to edit Master title style</a:t>
            </a:r>
          </a:p>
        </p:txBody>
      </p:sp>
      <p:sp>
        <p:nvSpPr>
          <p:cNvPr id="3" name="Subtitle 2">
            <a:extLst>
              <a:ext uri="{FF2B5EF4-FFF2-40B4-BE49-F238E27FC236}">
                <a16:creationId xmlns:a16="http://schemas.microsoft.com/office/drawing/2014/main" id="{E7201176-DC7A-4C3D-3D8F-352526DA7B5D}"/>
              </a:ext>
            </a:extLst>
          </p:cNvPr>
          <p:cNvSpPr>
            <a:spLocks noGrp="1"/>
          </p:cNvSpPr>
          <p:nvPr>
            <p:ph type="subTitle" idx="1"/>
          </p:nvPr>
        </p:nvSpPr>
        <p:spPr>
          <a:xfrm>
            <a:off x="390909" y="4480560"/>
            <a:ext cx="5328666" cy="1399032"/>
          </a:xfrm>
        </p:spPr>
        <p:txBody>
          <a:bodyPr anchor="b">
            <a:normAutofit/>
          </a:bodyPr>
          <a:lstStyle>
            <a:lvl1pPr marL="0" indent="0" algn="l">
              <a:buNone/>
              <a:defRPr sz="1652" i="1"/>
            </a:lvl1pPr>
            <a:lvl2pPr marL="342875" indent="0" algn="ctr">
              <a:buNone/>
              <a:defRPr sz="1500"/>
            </a:lvl2pPr>
            <a:lvl3pPr marL="685748" indent="0" algn="ctr">
              <a:buNone/>
              <a:defRPr sz="1351"/>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1" indent="0" algn="ctr">
              <a:buNone/>
              <a:defRPr sz="1200"/>
            </a:lvl8pPr>
            <a:lvl9pPr marL="2742995"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67DC221-9A2E-7459-102F-C3CFB27CC389}"/>
              </a:ext>
            </a:extLst>
          </p:cNvPr>
          <p:cNvSpPr>
            <a:spLocks noGrp="1"/>
          </p:cNvSpPr>
          <p:nvPr>
            <p:ph type="dt" sz="half" idx="10"/>
          </p:nvPr>
        </p:nvSpPr>
        <p:spPr/>
        <p:txBody>
          <a:bodyPr/>
          <a:lstStyle/>
          <a:p>
            <a:fld id="{E80C50CD-E178-4744-9B35-B2F624D6C5E9}" type="datetimeFigureOut">
              <a:rPr lang="en-US" smtClean="0"/>
              <a:t>5/11/2026</a:t>
            </a:fld>
            <a:endParaRPr lang="en-US"/>
          </a:p>
        </p:txBody>
      </p:sp>
      <p:sp>
        <p:nvSpPr>
          <p:cNvPr id="5" name="Footer Placeholder 4">
            <a:extLst>
              <a:ext uri="{FF2B5EF4-FFF2-40B4-BE49-F238E27FC236}">
                <a16:creationId xmlns:a16="http://schemas.microsoft.com/office/drawing/2014/main" id="{A5020671-6F7D-3A03-EEC1-661A87F96F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453D3A-E0F9-8386-2A6C-96671FBB15A5}"/>
              </a:ext>
            </a:extLst>
          </p:cNvPr>
          <p:cNvSpPr>
            <a:spLocks noGrp="1"/>
          </p:cNvSpPr>
          <p:nvPr>
            <p:ph type="sldNum" sz="quarter" idx="12"/>
          </p:nvPr>
        </p:nvSpPr>
        <p:spPr/>
        <p:txBody>
          <a:bodyPr/>
          <a:lstStyle/>
          <a:p>
            <a:fld id="{148CC95F-0247-41B6-91CF-DC97C76A7088}" type="slidenum">
              <a:rPr lang="en-US" smtClean="0"/>
              <a:t>‹Nº›</a:t>
            </a:fld>
            <a:endParaRPr lang="en-US"/>
          </a:p>
        </p:txBody>
      </p:sp>
    </p:spTree>
    <p:extLst>
      <p:ext uri="{BB962C8B-B14F-4D97-AF65-F5344CB8AC3E}">
        <p14:creationId xmlns:p14="http://schemas.microsoft.com/office/powerpoint/2010/main" val="35673903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36771-E72D-FAD8-771E-3E196DD2E1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B5BB827-257D-60D9-792F-E695900429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E5D2E7-C856-F78A-E88C-375474982A5F}"/>
              </a:ext>
            </a:extLst>
          </p:cNvPr>
          <p:cNvSpPr>
            <a:spLocks noGrp="1"/>
          </p:cNvSpPr>
          <p:nvPr>
            <p:ph type="dt" sz="half" idx="10"/>
          </p:nvPr>
        </p:nvSpPr>
        <p:spPr/>
        <p:txBody>
          <a:bodyPr/>
          <a:lstStyle/>
          <a:p>
            <a:fld id="{E80C50CD-E178-4744-9B35-B2F624D6C5E9}" type="datetimeFigureOut">
              <a:rPr lang="en-US" smtClean="0"/>
              <a:t>5/11/2026</a:t>
            </a:fld>
            <a:endParaRPr lang="en-US"/>
          </a:p>
        </p:txBody>
      </p:sp>
      <p:sp>
        <p:nvSpPr>
          <p:cNvPr id="5" name="Footer Placeholder 4">
            <a:extLst>
              <a:ext uri="{FF2B5EF4-FFF2-40B4-BE49-F238E27FC236}">
                <a16:creationId xmlns:a16="http://schemas.microsoft.com/office/drawing/2014/main" id="{0FDAB289-9591-51C9-9E3C-B6F2ACC6A6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FE037C-790D-7442-8E43-D2740B3952B1}"/>
              </a:ext>
            </a:extLst>
          </p:cNvPr>
          <p:cNvSpPr>
            <a:spLocks noGrp="1"/>
          </p:cNvSpPr>
          <p:nvPr>
            <p:ph type="sldNum" sz="quarter" idx="12"/>
          </p:nvPr>
        </p:nvSpPr>
        <p:spPr/>
        <p:txBody>
          <a:bodyPr/>
          <a:lstStyle/>
          <a:p>
            <a:fld id="{148CC95F-0247-41B6-91CF-DC97C76A7088}" type="slidenum">
              <a:rPr lang="en-US" smtClean="0"/>
              <a:t>‹Nº›</a:t>
            </a:fld>
            <a:endParaRPr lang="en-US"/>
          </a:p>
        </p:txBody>
      </p:sp>
    </p:spTree>
    <p:extLst>
      <p:ext uri="{BB962C8B-B14F-4D97-AF65-F5344CB8AC3E}">
        <p14:creationId xmlns:p14="http://schemas.microsoft.com/office/powerpoint/2010/main" val="11891149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635151-A38B-3766-6A32-FF1DF7687D9F}"/>
              </a:ext>
            </a:extLst>
          </p:cNvPr>
          <p:cNvSpPr>
            <a:spLocks noGrp="1"/>
          </p:cNvSpPr>
          <p:nvPr>
            <p:ph type="title" orient="vert"/>
          </p:nvPr>
        </p:nvSpPr>
        <p:spPr>
          <a:xfrm>
            <a:off x="6494530" y="978408"/>
            <a:ext cx="1913382" cy="5367528"/>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33D132D1-640C-FB9A-AD6F-D845738349F6}"/>
              </a:ext>
            </a:extLst>
          </p:cNvPr>
          <p:cNvSpPr>
            <a:spLocks noGrp="1"/>
          </p:cNvSpPr>
          <p:nvPr>
            <p:ph type="body" orient="vert" idx="1"/>
          </p:nvPr>
        </p:nvSpPr>
        <p:spPr>
          <a:xfrm>
            <a:off x="390906" y="978408"/>
            <a:ext cx="6007608" cy="536752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955F80A-4BA7-8ED8-9A62-B92194272620}"/>
              </a:ext>
            </a:extLst>
          </p:cNvPr>
          <p:cNvSpPr>
            <a:spLocks noGrp="1"/>
          </p:cNvSpPr>
          <p:nvPr>
            <p:ph type="dt" sz="half" idx="10"/>
          </p:nvPr>
        </p:nvSpPr>
        <p:spPr/>
        <p:txBody>
          <a:bodyPr/>
          <a:lstStyle/>
          <a:p>
            <a:fld id="{E80C50CD-E178-4744-9B35-B2F624D6C5E9}" type="datetimeFigureOut">
              <a:rPr lang="en-US" smtClean="0"/>
              <a:t>5/11/2026</a:t>
            </a:fld>
            <a:endParaRPr lang="en-US"/>
          </a:p>
        </p:txBody>
      </p:sp>
      <p:sp>
        <p:nvSpPr>
          <p:cNvPr id="5" name="Footer Placeholder 4">
            <a:extLst>
              <a:ext uri="{FF2B5EF4-FFF2-40B4-BE49-F238E27FC236}">
                <a16:creationId xmlns:a16="http://schemas.microsoft.com/office/drawing/2014/main" id="{85E38113-D55A-A1A0-D1FE-53C95860FB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919DDB-F89D-4B2D-21A2-82AF1D1023E4}"/>
              </a:ext>
            </a:extLst>
          </p:cNvPr>
          <p:cNvSpPr>
            <a:spLocks noGrp="1"/>
          </p:cNvSpPr>
          <p:nvPr>
            <p:ph type="sldNum" sz="quarter" idx="12"/>
          </p:nvPr>
        </p:nvSpPr>
        <p:spPr/>
        <p:txBody>
          <a:bodyPr/>
          <a:lstStyle/>
          <a:p>
            <a:fld id="{148CC95F-0247-41B6-91CF-DC97C76A7088}" type="slidenum">
              <a:rPr lang="en-US" smtClean="0"/>
              <a:t>‹Nº›</a:t>
            </a:fld>
            <a:endParaRPr lang="en-US"/>
          </a:p>
        </p:txBody>
      </p:sp>
      <p:sp>
        <p:nvSpPr>
          <p:cNvPr id="7" name="Rectangle 6">
            <a:extLst>
              <a:ext uri="{FF2B5EF4-FFF2-40B4-BE49-F238E27FC236}">
                <a16:creationId xmlns:a16="http://schemas.microsoft.com/office/drawing/2014/main" id="{262572D8-D485-1DB1-34B1-C35C61C89940}"/>
              </a:ext>
            </a:extLst>
          </p:cNvPr>
          <p:cNvSpPr/>
          <p:nvPr/>
        </p:nvSpPr>
        <p:spPr>
          <a:xfrm rot="5400000">
            <a:off x="6036751" y="3603679"/>
            <a:ext cx="5325734" cy="1119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7541831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26D03-149A-DAB3-4B2A-E9B74F2E25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C1E73D-41A7-9934-0990-9208B952329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BB2A3F-E719-673C-5D56-F663712D0E7F}"/>
              </a:ext>
            </a:extLst>
          </p:cNvPr>
          <p:cNvSpPr>
            <a:spLocks noGrp="1"/>
          </p:cNvSpPr>
          <p:nvPr>
            <p:ph type="dt" sz="half" idx="10"/>
          </p:nvPr>
        </p:nvSpPr>
        <p:spPr/>
        <p:txBody>
          <a:bodyPr/>
          <a:lstStyle/>
          <a:p>
            <a:fld id="{E80C50CD-E178-4744-9B35-B2F624D6C5E9}" type="datetimeFigureOut">
              <a:rPr lang="en-US" smtClean="0"/>
              <a:t>5/11/2026</a:t>
            </a:fld>
            <a:endParaRPr lang="en-US"/>
          </a:p>
        </p:txBody>
      </p:sp>
      <p:sp>
        <p:nvSpPr>
          <p:cNvPr id="5" name="Footer Placeholder 4">
            <a:extLst>
              <a:ext uri="{FF2B5EF4-FFF2-40B4-BE49-F238E27FC236}">
                <a16:creationId xmlns:a16="http://schemas.microsoft.com/office/drawing/2014/main" id="{04AE594A-52F5-D85E-343C-ADFEE3C72E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7D5C9C-B2E2-FC26-E459-9E880EF975BA}"/>
              </a:ext>
            </a:extLst>
          </p:cNvPr>
          <p:cNvSpPr>
            <a:spLocks noGrp="1"/>
          </p:cNvSpPr>
          <p:nvPr>
            <p:ph type="sldNum" sz="quarter" idx="12"/>
          </p:nvPr>
        </p:nvSpPr>
        <p:spPr/>
        <p:txBody>
          <a:bodyPr/>
          <a:lstStyle/>
          <a:p>
            <a:fld id="{148CC95F-0247-41B6-91CF-DC97C76A7088}" type="slidenum">
              <a:rPr lang="en-US" smtClean="0"/>
              <a:t>‹Nº›</a:t>
            </a:fld>
            <a:endParaRPr lang="en-US"/>
          </a:p>
        </p:txBody>
      </p:sp>
    </p:spTree>
    <p:extLst>
      <p:ext uri="{BB962C8B-B14F-4D97-AF65-F5344CB8AC3E}">
        <p14:creationId xmlns:p14="http://schemas.microsoft.com/office/powerpoint/2010/main" val="31622957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9D51F-B2D5-2804-4F7C-C99850FBD05B}"/>
              </a:ext>
            </a:extLst>
          </p:cNvPr>
          <p:cNvSpPr>
            <a:spLocks noGrp="1"/>
          </p:cNvSpPr>
          <p:nvPr>
            <p:ph type="title"/>
          </p:nvPr>
        </p:nvSpPr>
        <p:spPr>
          <a:xfrm>
            <a:off x="390909" y="978408"/>
            <a:ext cx="3765042" cy="4288536"/>
          </a:xfrm>
        </p:spPr>
        <p:txBody>
          <a:bodyPr anchor="t">
            <a:normAutofit/>
          </a:bodyPr>
          <a:lstStyle>
            <a:lvl1pPr>
              <a:defRPr sz="4052"/>
            </a:lvl1pPr>
          </a:lstStyle>
          <a:p>
            <a:r>
              <a:rPr lang="en-US" dirty="0"/>
              <a:t>Click to edit Master title style</a:t>
            </a:r>
          </a:p>
        </p:txBody>
      </p:sp>
      <p:sp>
        <p:nvSpPr>
          <p:cNvPr id="3" name="Text Placeholder 2">
            <a:extLst>
              <a:ext uri="{FF2B5EF4-FFF2-40B4-BE49-F238E27FC236}">
                <a16:creationId xmlns:a16="http://schemas.microsoft.com/office/drawing/2014/main" id="{15FE5516-03B6-C488-EB4A-68AE681EDFB8}"/>
              </a:ext>
            </a:extLst>
          </p:cNvPr>
          <p:cNvSpPr>
            <a:spLocks noGrp="1"/>
          </p:cNvSpPr>
          <p:nvPr>
            <p:ph type="body" idx="1"/>
          </p:nvPr>
        </p:nvSpPr>
        <p:spPr>
          <a:xfrm>
            <a:off x="390909" y="5266944"/>
            <a:ext cx="3765042" cy="1088136"/>
          </a:xfrm>
        </p:spPr>
        <p:txBody>
          <a:bodyPr anchor="b">
            <a:normAutofit/>
          </a:bodyPr>
          <a:lstStyle>
            <a:lvl1pPr marL="0" indent="0">
              <a:buNone/>
              <a:defRPr sz="1652" i="1">
                <a:solidFill>
                  <a:schemeClr val="tx1">
                    <a:tint val="82000"/>
                  </a:schemeClr>
                </a:solidFill>
              </a:defRPr>
            </a:lvl1pPr>
            <a:lvl2pPr marL="342875" indent="0">
              <a:buNone/>
              <a:defRPr sz="1500">
                <a:solidFill>
                  <a:schemeClr val="tx1">
                    <a:tint val="82000"/>
                  </a:schemeClr>
                </a:solidFill>
              </a:defRPr>
            </a:lvl2pPr>
            <a:lvl3pPr marL="685748" indent="0">
              <a:buNone/>
              <a:defRPr sz="1351">
                <a:solidFill>
                  <a:schemeClr val="tx1">
                    <a:tint val="82000"/>
                  </a:schemeClr>
                </a:solidFill>
              </a:defRPr>
            </a:lvl3pPr>
            <a:lvl4pPr marL="1028624" indent="0">
              <a:buNone/>
              <a:defRPr sz="1200">
                <a:solidFill>
                  <a:schemeClr val="tx1">
                    <a:tint val="82000"/>
                  </a:schemeClr>
                </a:solidFill>
              </a:defRPr>
            </a:lvl4pPr>
            <a:lvl5pPr marL="1371498" indent="0">
              <a:buNone/>
              <a:defRPr sz="1200">
                <a:solidFill>
                  <a:schemeClr val="tx1">
                    <a:tint val="82000"/>
                  </a:schemeClr>
                </a:solidFill>
              </a:defRPr>
            </a:lvl5pPr>
            <a:lvl6pPr marL="1714373" indent="0">
              <a:buNone/>
              <a:defRPr sz="1200">
                <a:solidFill>
                  <a:schemeClr val="tx1">
                    <a:tint val="82000"/>
                  </a:schemeClr>
                </a:solidFill>
              </a:defRPr>
            </a:lvl6pPr>
            <a:lvl7pPr marL="2057246" indent="0">
              <a:buNone/>
              <a:defRPr sz="1200">
                <a:solidFill>
                  <a:schemeClr val="tx1">
                    <a:tint val="82000"/>
                  </a:schemeClr>
                </a:solidFill>
              </a:defRPr>
            </a:lvl7pPr>
            <a:lvl8pPr marL="2400121" indent="0">
              <a:buNone/>
              <a:defRPr sz="1200">
                <a:solidFill>
                  <a:schemeClr val="tx1">
                    <a:tint val="82000"/>
                  </a:schemeClr>
                </a:solidFill>
              </a:defRPr>
            </a:lvl8pPr>
            <a:lvl9pPr marL="2742995" indent="0">
              <a:buNone/>
              <a:defRPr sz="1200">
                <a:solidFill>
                  <a:schemeClr val="tx1">
                    <a:tint val="82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50ECB4D7-49A7-D050-70B9-11A1E2D445D8}"/>
              </a:ext>
            </a:extLst>
          </p:cNvPr>
          <p:cNvSpPr>
            <a:spLocks noGrp="1"/>
          </p:cNvSpPr>
          <p:nvPr>
            <p:ph type="dt" sz="half" idx="10"/>
          </p:nvPr>
        </p:nvSpPr>
        <p:spPr/>
        <p:txBody>
          <a:bodyPr/>
          <a:lstStyle/>
          <a:p>
            <a:fld id="{E80C50CD-E178-4744-9B35-B2F624D6C5E9}" type="datetimeFigureOut">
              <a:rPr lang="en-US" smtClean="0"/>
              <a:t>5/11/2026</a:t>
            </a:fld>
            <a:endParaRPr lang="en-US"/>
          </a:p>
        </p:txBody>
      </p:sp>
      <p:sp>
        <p:nvSpPr>
          <p:cNvPr id="5" name="Footer Placeholder 4">
            <a:extLst>
              <a:ext uri="{FF2B5EF4-FFF2-40B4-BE49-F238E27FC236}">
                <a16:creationId xmlns:a16="http://schemas.microsoft.com/office/drawing/2014/main" id="{8A9A913F-AD00-C1EE-B01A-8590671C01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4FC386-B2AF-6FAD-D053-E22D48CD7285}"/>
              </a:ext>
            </a:extLst>
          </p:cNvPr>
          <p:cNvSpPr>
            <a:spLocks noGrp="1"/>
          </p:cNvSpPr>
          <p:nvPr>
            <p:ph type="sldNum" sz="quarter" idx="12"/>
          </p:nvPr>
        </p:nvSpPr>
        <p:spPr/>
        <p:txBody>
          <a:bodyPr/>
          <a:lstStyle/>
          <a:p>
            <a:fld id="{148CC95F-0247-41B6-91CF-DC97C76A7088}" type="slidenum">
              <a:rPr lang="en-US" smtClean="0"/>
              <a:t>‹Nº›</a:t>
            </a:fld>
            <a:endParaRPr lang="en-US"/>
          </a:p>
        </p:txBody>
      </p:sp>
      <p:sp>
        <p:nvSpPr>
          <p:cNvPr id="7" name="Rectangle 6">
            <a:extLst>
              <a:ext uri="{FF2B5EF4-FFF2-40B4-BE49-F238E27FC236}">
                <a16:creationId xmlns:a16="http://schemas.microsoft.com/office/drawing/2014/main" id="{4E1E1B67-3BFF-F04B-52F4-7E724FB3B24D}"/>
              </a:ext>
            </a:extLst>
          </p:cNvPr>
          <p:cNvSpPr/>
          <p:nvPr/>
        </p:nvSpPr>
        <p:spPr>
          <a:xfrm>
            <a:off x="388412" y="508109"/>
            <a:ext cx="3765887"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295740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E3B21-CF4D-1B01-0F4E-D32C1B218B63}"/>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1FB39FF2-6858-B514-B695-58442557D0C1}"/>
              </a:ext>
            </a:extLst>
          </p:cNvPr>
          <p:cNvSpPr>
            <a:spLocks noGrp="1"/>
          </p:cNvSpPr>
          <p:nvPr>
            <p:ph sz="half" idx="1"/>
          </p:nvPr>
        </p:nvSpPr>
        <p:spPr>
          <a:xfrm>
            <a:off x="390909" y="2578608"/>
            <a:ext cx="3874770" cy="37673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FA30130-974D-B91D-5B93-EC52AABDB5B0}"/>
              </a:ext>
            </a:extLst>
          </p:cNvPr>
          <p:cNvSpPr>
            <a:spLocks noGrp="1"/>
          </p:cNvSpPr>
          <p:nvPr>
            <p:ph sz="half" idx="2"/>
          </p:nvPr>
        </p:nvSpPr>
        <p:spPr>
          <a:xfrm>
            <a:off x="4889757" y="2578608"/>
            <a:ext cx="3874770" cy="37673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15BED99-6FD7-9C6B-1152-A6E42715BB79}"/>
              </a:ext>
            </a:extLst>
          </p:cNvPr>
          <p:cNvSpPr>
            <a:spLocks noGrp="1"/>
          </p:cNvSpPr>
          <p:nvPr>
            <p:ph type="dt" sz="half" idx="10"/>
          </p:nvPr>
        </p:nvSpPr>
        <p:spPr/>
        <p:txBody>
          <a:bodyPr/>
          <a:lstStyle/>
          <a:p>
            <a:fld id="{E80C50CD-E178-4744-9B35-B2F624D6C5E9}" type="datetimeFigureOut">
              <a:rPr lang="en-US" smtClean="0"/>
              <a:t>5/11/2026</a:t>
            </a:fld>
            <a:endParaRPr lang="en-US"/>
          </a:p>
        </p:txBody>
      </p:sp>
      <p:sp>
        <p:nvSpPr>
          <p:cNvPr id="6" name="Footer Placeholder 5">
            <a:extLst>
              <a:ext uri="{FF2B5EF4-FFF2-40B4-BE49-F238E27FC236}">
                <a16:creationId xmlns:a16="http://schemas.microsoft.com/office/drawing/2014/main" id="{BA253AAC-5967-2565-A715-82D3505ABF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B51313-69FB-E016-3CC1-62CA476ED214}"/>
              </a:ext>
            </a:extLst>
          </p:cNvPr>
          <p:cNvSpPr>
            <a:spLocks noGrp="1"/>
          </p:cNvSpPr>
          <p:nvPr>
            <p:ph type="sldNum" sz="quarter" idx="12"/>
          </p:nvPr>
        </p:nvSpPr>
        <p:spPr/>
        <p:txBody>
          <a:bodyPr/>
          <a:lstStyle/>
          <a:p>
            <a:fld id="{148CC95F-0247-41B6-91CF-DC97C76A7088}" type="slidenum">
              <a:rPr lang="en-US" smtClean="0"/>
              <a:t>‹Nº›</a:t>
            </a:fld>
            <a:endParaRPr lang="en-US"/>
          </a:p>
        </p:txBody>
      </p:sp>
    </p:spTree>
    <p:extLst>
      <p:ext uri="{BB962C8B-B14F-4D97-AF65-F5344CB8AC3E}">
        <p14:creationId xmlns:p14="http://schemas.microsoft.com/office/powerpoint/2010/main" val="4212454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3DF9D-B849-CE37-97E4-AD37F880677F}"/>
              </a:ext>
            </a:extLst>
          </p:cNvPr>
          <p:cNvSpPr>
            <a:spLocks noGrp="1"/>
          </p:cNvSpPr>
          <p:nvPr>
            <p:ph type="title"/>
          </p:nvPr>
        </p:nvSpPr>
        <p:spPr>
          <a:xfrm>
            <a:off x="390909" y="978408"/>
            <a:ext cx="8373618" cy="1216152"/>
          </a:xfrm>
        </p:spPr>
        <p:txBody>
          <a:bodyPr/>
          <a:lstStyle/>
          <a:p>
            <a:r>
              <a:rPr lang="en-US"/>
              <a:t>Click to edit Master title style</a:t>
            </a:r>
          </a:p>
        </p:txBody>
      </p:sp>
      <p:sp>
        <p:nvSpPr>
          <p:cNvPr id="3" name="Text Placeholder 2">
            <a:extLst>
              <a:ext uri="{FF2B5EF4-FFF2-40B4-BE49-F238E27FC236}">
                <a16:creationId xmlns:a16="http://schemas.microsoft.com/office/drawing/2014/main" id="{79D4C626-4008-960A-E601-6AA9F4BB8D8B}"/>
              </a:ext>
            </a:extLst>
          </p:cNvPr>
          <p:cNvSpPr>
            <a:spLocks noGrp="1"/>
          </p:cNvSpPr>
          <p:nvPr>
            <p:ph type="body" idx="1"/>
          </p:nvPr>
        </p:nvSpPr>
        <p:spPr>
          <a:xfrm>
            <a:off x="390909" y="2340864"/>
            <a:ext cx="3874770" cy="658368"/>
          </a:xfrm>
        </p:spPr>
        <p:txBody>
          <a:bodyPr anchor="b">
            <a:normAutofit/>
          </a:bodyPr>
          <a:lstStyle>
            <a:lvl1pPr marL="0" indent="0">
              <a:buNone/>
              <a:defRPr sz="1652" b="0" i="1"/>
            </a:lvl1pPr>
            <a:lvl2pPr marL="342875" indent="0">
              <a:buNone/>
              <a:defRPr sz="1500" b="1"/>
            </a:lvl2pPr>
            <a:lvl3pPr marL="685748" indent="0">
              <a:buNone/>
              <a:defRPr sz="1351"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1" indent="0">
              <a:buNone/>
              <a:defRPr sz="1200" b="1"/>
            </a:lvl8pPr>
            <a:lvl9pPr marL="2742995" indent="0">
              <a:buNone/>
              <a:defRPr sz="12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806E8D6C-AC07-ED6B-2EA8-9C40A5AEA748}"/>
              </a:ext>
            </a:extLst>
          </p:cNvPr>
          <p:cNvSpPr>
            <a:spLocks noGrp="1"/>
          </p:cNvSpPr>
          <p:nvPr>
            <p:ph sz="half" idx="2"/>
          </p:nvPr>
        </p:nvSpPr>
        <p:spPr>
          <a:xfrm>
            <a:off x="390909" y="3035808"/>
            <a:ext cx="3874770" cy="331012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3C52617E-C6D9-246B-E7B7-8159DF17C0A3}"/>
              </a:ext>
            </a:extLst>
          </p:cNvPr>
          <p:cNvSpPr>
            <a:spLocks noGrp="1"/>
          </p:cNvSpPr>
          <p:nvPr>
            <p:ph type="body" sz="quarter" idx="3"/>
          </p:nvPr>
        </p:nvSpPr>
        <p:spPr>
          <a:xfrm>
            <a:off x="4889757" y="2340864"/>
            <a:ext cx="3874770" cy="658368"/>
          </a:xfrm>
        </p:spPr>
        <p:txBody>
          <a:bodyPr anchor="b">
            <a:normAutofit/>
          </a:bodyPr>
          <a:lstStyle>
            <a:lvl1pPr marL="0" indent="0">
              <a:buNone/>
              <a:defRPr sz="1652" b="0" i="1"/>
            </a:lvl1pPr>
            <a:lvl2pPr marL="342875" indent="0">
              <a:buNone/>
              <a:defRPr sz="1500" b="1"/>
            </a:lvl2pPr>
            <a:lvl3pPr marL="685748" indent="0">
              <a:buNone/>
              <a:defRPr sz="1351"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1" indent="0">
              <a:buNone/>
              <a:defRPr sz="1200" b="1"/>
            </a:lvl8pPr>
            <a:lvl9pPr marL="2742995" indent="0">
              <a:buNone/>
              <a:defRPr sz="12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3DBC2094-7EBC-02C5-5AB5-233E63080A9C}"/>
              </a:ext>
            </a:extLst>
          </p:cNvPr>
          <p:cNvSpPr>
            <a:spLocks noGrp="1"/>
          </p:cNvSpPr>
          <p:nvPr>
            <p:ph sz="quarter" idx="4"/>
          </p:nvPr>
        </p:nvSpPr>
        <p:spPr>
          <a:xfrm>
            <a:off x="4889757" y="3035808"/>
            <a:ext cx="3874770" cy="331012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23010BD2-59B4-FD2E-3C5E-C83AE6003985}"/>
              </a:ext>
            </a:extLst>
          </p:cNvPr>
          <p:cNvSpPr>
            <a:spLocks noGrp="1"/>
          </p:cNvSpPr>
          <p:nvPr>
            <p:ph type="dt" sz="half" idx="10"/>
          </p:nvPr>
        </p:nvSpPr>
        <p:spPr/>
        <p:txBody>
          <a:bodyPr/>
          <a:lstStyle/>
          <a:p>
            <a:fld id="{E80C50CD-E178-4744-9B35-B2F624D6C5E9}" type="datetimeFigureOut">
              <a:rPr lang="en-US" smtClean="0"/>
              <a:t>5/11/2026</a:t>
            </a:fld>
            <a:endParaRPr lang="en-US"/>
          </a:p>
        </p:txBody>
      </p:sp>
      <p:sp>
        <p:nvSpPr>
          <p:cNvPr id="8" name="Footer Placeholder 7">
            <a:extLst>
              <a:ext uri="{FF2B5EF4-FFF2-40B4-BE49-F238E27FC236}">
                <a16:creationId xmlns:a16="http://schemas.microsoft.com/office/drawing/2014/main" id="{E72B35C4-A654-7759-BDA0-94D9D1A2166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55F4347-2EC0-CA6E-2637-8048456D7ECB}"/>
              </a:ext>
            </a:extLst>
          </p:cNvPr>
          <p:cNvSpPr>
            <a:spLocks noGrp="1"/>
          </p:cNvSpPr>
          <p:nvPr>
            <p:ph type="sldNum" sz="quarter" idx="12"/>
          </p:nvPr>
        </p:nvSpPr>
        <p:spPr/>
        <p:txBody>
          <a:bodyPr/>
          <a:lstStyle/>
          <a:p>
            <a:fld id="{148CC95F-0247-41B6-91CF-DC97C76A7088}" type="slidenum">
              <a:rPr lang="en-US" smtClean="0"/>
              <a:t>‹Nº›</a:t>
            </a:fld>
            <a:endParaRPr lang="en-US"/>
          </a:p>
        </p:txBody>
      </p:sp>
    </p:spTree>
    <p:extLst>
      <p:ext uri="{BB962C8B-B14F-4D97-AF65-F5344CB8AC3E}">
        <p14:creationId xmlns:p14="http://schemas.microsoft.com/office/powerpoint/2010/main" val="2815981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4716D-52F2-C7FB-83B1-2DA1AD375EAE}"/>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56F4A371-AC27-6A28-32E6-74A28371BF55}"/>
              </a:ext>
            </a:extLst>
          </p:cNvPr>
          <p:cNvSpPr>
            <a:spLocks noGrp="1"/>
          </p:cNvSpPr>
          <p:nvPr>
            <p:ph type="dt" sz="half" idx="10"/>
          </p:nvPr>
        </p:nvSpPr>
        <p:spPr/>
        <p:txBody>
          <a:bodyPr/>
          <a:lstStyle/>
          <a:p>
            <a:fld id="{E80C50CD-E178-4744-9B35-B2F624D6C5E9}" type="datetimeFigureOut">
              <a:rPr lang="en-US" smtClean="0"/>
              <a:t>5/11/2026</a:t>
            </a:fld>
            <a:endParaRPr lang="en-US"/>
          </a:p>
        </p:txBody>
      </p:sp>
      <p:sp>
        <p:nvSpPr>
          <p:cNvPr id="4" name="Footer Placeholder 3">
            <a:extLst>
              <a:ext uri="{FF2B5EF4-FFF2-40B4-BE49-F238E27FC236}">
                <a16:creationId xmlns:a16="http://schemas.microsoft.com/office/drawing/2014/main" id="{D155941A-A24E-885D-E894-0326F4C4004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9D5E5B4-971F-FF6A-1B07-A5C85370552D}"/>
              </a:ext>
            </a:extLst>
          </p:cNvPr>
          <p:cNvSpPr>
            <a:spLocks noGrp="1"/>
          </p:cNvSpPr>
          <p:nvPr>
            <p:ph type="sldNum" sz="quarter" idx="12"/>
          </p:nvPr>
        </p:nvSpPr>
        <p:spPr/>
        <p:txBody>
          <a:bodyPr/>
          <a:lstStyle/>
          <a:p>
            <a:fld id="{148CC95F-0247-41B6-91CF-DC97C76A7088}" type="slidenum">
              <a:rPr lang="en-US" smtClean="0"/>
              <a:t>‹Nº›</a:t>
            </a:fld>
            <a:endParaRPr lang="en-US"/>
          </a:p>
        </p:txBody>
      </p:sp>
    </p:spTree>
    <p:extLst>
      <p:ext uri="{BB962C8B-B14F-4D97-AF65-F5344CB8AC3E}">
        <p14:creationId xmlns:p14="http://schemas.microsoft.com/office/powerpoint/2010/main" val="35178502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9F431F-E6DC-4137-3092-A30A0A3628EC}"/>
              </a:ext>
            </a:extLst>
          </p:cNvPr>
          <p:cNvSpPr>
            <a:spLocks noGrp="1"/>
          </p:cNvSpPr>
          <p:nvPr>
            <p:ph type="dt" sz="half" idx="10"/>
          </p:nvPr>
        </p:nvSpPr>
        <p:spPr/>
        <p:txBody>
          <a:bodyPr/>
          <a:lstStyle/>
          <a:p>
            <a:fld id="{E80C50CD-E178-4744-9B35-B2F624D6C5E9}" type="datetimeFigureOut">
              <a:rPr lang="en-US" smtClean="0"/>
              <a:t>5/11/2026</a:t>
            </a:fld>
            <a:endParaRPr lang="en-US"/>
          </a:p>
        </p:txBody>
      </p:sp>
      <p:sp>
        <p:nvSpPr>
          <p:cNvPr id="3" name="Footer Placeholder 2">
            <a:extLst>
              <a:ext uri="{FF2B5EF4-FFF2-40B4-BE49-F238E27FC236}">
                <a16:creationId xmlns:a16="http://schemas.microsoft.com/office/drawing/2014/main" id="{06AC814B-67B4-C70F-FA51-6205D5E2CB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1EAA9C9-D895-DD20-1089-EA75EA428951}"/>
              </a:ext>
            </a:extLst>
          </p:cNvPr>
          <p:cNvSpPr>
            <a:spLocks noGrp="1"/>
          </p:cNvSpPr>
          <p:nvPr>
            <p:ph type="sldNum" sz="quarter" idx="12"/>
          </p:nvPr>
        </p:nvSpPr>
        <p:spPr/>
        <p:txBody>
          <a:bodyPr/>
          <a:lstStyle/>
          <a:p>
            <a:fld id="{148CC95F-0247-41B6-91CF-DC97C76A7088}" type="slidenum">
              <a:rPr lang="en-US" smtClean="0"/>
              <a:t>‹Nº›</a:t>
            </a:fld>
            <a:endParaRPr lang="en-US"/>
          </a:p>
        </p:txBody>
      </p:sp>
    </p:spTree>
    <p:extLst>
      <p:ext uri="{BB962C8B-B14F-4D97-AF65-F5344CB8AC3E}">
        <p14:creationId xmlns:p14="http://schemas.microsoft.com/office/powerpoint/2010/main" val="24957441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50562-884C-9053-70C1-3B72A0B45EA6}"/>
              </a:ext>
            </a:extLst>
          </p:cNvPr>
          <p:cNvSpPr>
            <a:spLocks noGrp="1"/>
          </p:cNvSpPr>
          <p:nvPr>
            <p:ph type="title"/>
          </p:nvPr>
        </p:nvSpPr>
        <p:spPr>
          <a:xfrm>
            <a:off x="390909" y="978408"/>
            <a:ext cx="3765042" cy="2459736"/>
          </a:xfrm>
        </p:spPr>
        <p:txBody>
          <a:bodyPr anchor="t">
            <a:noAutofit/>
          </a:bodyPr>
          <a:lstStyle>
            <a:lvl1pPr>
              <a:defRPr sz="3300"/>
            </a:lvl1pPr>
          </a:lstStyle>
          <a:p>
            <a:r>
              <a:rPr lang="en-US" dirty="0"/>
              <a:t>Click to edit Master title style</a:t>
            </a:r>
          </a:p>
        </p:txBody>
      </p:sp>
      <p:sp>
        <p:nvSpPr>
          <p:cNvPr id="3" name="Content Placeholder 2">
            <a:extLst>
              <a:ext uri="{FF2B5EF4-FFF2-40B4-BE49-F238E27FC236}">
                <a16:creationId xmlns:a16="http://schemas.microsoft.com/office/drawing/2014/main" id="{0318F509-68F0-39D5-1A8B-CE246715AE46}"/>
              </a:ext>
            </a:extLst>
          </p:cNvPr>
          <p:cNvSpPr>
            <a:spLocks noGrp="1"/>
          </p:cNvSpPr>
          <p:nvPr>
            <p:ph idx="1"/>
          </p:nvPr>
        </p:nvSpPr>
        <p:spPr>
          <a:xfrm>
            <a:off x="4889757" y="987424"/>
            <a:ext cx="3874770" cy="5358384"/>
          </a:xfrm>
        </p:spPr>
        <p:txBody>
          <a:bodyPr>
            <a:normAutofit/>
          </a:bodyPr>
          <a:lstStyle>
            <a:lvl1pPr>
              <a:defRPr sz="1500"/>
            </a:lvl1pPr>
            <a:lvl2pPr>
              <a:defRPr sz="1351"/>
            </a:lvl2pPr>
            <a:lvl3pPr>
              <a:defRPr sz="1200"/>
            </a:lvl3pPr>
            <a:lvl4pPr>
              <a:defRPr sz="1051"/>
            </a:lvl4pPr>
            <a:lvl5pPr>
              <a:defRPr sz="1051"/>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F158E37C-27CE-3A84-FC74-BDCCD8A9A3EC}"/>
              </a:ext>
            </a:extLst>
          </p:cNvPr>
          <p:cNvSpPr>
            <a:spLocks noGrp="1"/>
          </p:cNvSpPr>
          <p:nvPr>
            <p:ph type="body" sz="half" idx="2"/>
          </p:nvPr>
        </p:nvSpPr>
        <p:spPr>
          <a:xfrm>
            <a:off x="390909" y="3575304"/>
            <a:ext cx="3765042" cy="2770632"/>
          </a:xfrm>
        </p:spPr>
        <p:txBody>
          <a:bodyPr>
            <a:normAutofit/>
          </a:bodyPr>
          <a:lstStyle>
            <a:lvl1pPr marL="0" indent="0">
              <a:buNone/>
              <a:defRPr sz="1652" i="1"/>
            </a:lvl1pPr>
            <a:lvl2pPr marL="342875" indent="0">
              <a:buNone/>
              <a:defRPr sz="1051"/>
            </a:lvl2pPr>
            <a:lvl3pPr marL="685748" indent="0">
              <a:buNone/>
              <a:defRPr sz="901"/>
            </a:lvl3pPr>
            <a:lvl4pPr marL="1028624" indent="0">
              <a:buNone/>
              <a:defRPr sz="748"/>
            </a:lvl4pPr>
            <a:lvl5pPr marL="1371498" indent="0">
              <a:buNone/>
              <a:defRPr sz="748"/>
            </a:lvl5pPr>
            <a:lvl6pPr marL="1714373" indent="0">
              <a:buNone/>
              <a:defRPr sz="748"/>
            </a:lvl6pPr>
            <a:lvl7pPr marL="2057246" indent="0">
              <a:buNone/>
              <a:defRPr sz="748"/>
            </a:lvl7pPr>
            <a:lvl8pPr marL="2400121" indent="0">
              <a:buNone/>
              <a:defRPr sz="748"/>
            </a:lvl8pPr>
            <a:lvl9pPr marL="2742995" indent="0">
              <a:buNone/>
              <a:defRPr sz="748"/>
            </a:lvl9pPr>
          </a:lstStyle>
          <a:p>
            <a:pPr lvl="0"/>
            <a:r>
              <a:rPr lang="en-US"/>
              <a:t>Click to edit Master text styles</a:t>
            </a:r>
          </a:p>
        </p:txBody>
      </p:sp>
      <p:sp>
        <p:nvSpPr>
          <p:cNvPr id="5" name="Date Placeholder 4">
            <a:extLst>
              <a:ext uri="{FF2B5EF4-FFF2-40B4-BE49-F238E27FC236}">
                <a16:creationId xmlns:a16="http://schemas.microsoft.com/office/drawing/2014/main" id="{02A95F79-E23E-11D2-40BF-66ED340195DB}"/>
              </a:ext>
            </a:extLst>
          </p:cNvPr>
          <p:cNvSpPr>
            <a:spLocks noGrp="1"/>
          </p:cNvSpPr>
          <p:nvPr>
            <p:ph type="dt" sz="half" idx="10"/>
          </p:nvPr>
        </p:nvSpPr>
        <p:spPr/>
        <p:txBody>
          <a:bodyPr/>
          <a:lstStyle/>
          <a:p>
            <a:fld id="{E80C50CD-E178-4744-9B35-B2F624D6C5E9}" type="datetimeFigureOut">
              <a:rPr lang="en-US" smtClean="0"/>
              <a:t>5/11/2026</a:t>
            </a:fld>
            <a:endParaRPr lang="en-US"/>
          </a:p>
        </p:txBody>
      </p:sp>
      <p:sp>
        <p:nvSpPr>
          <p:cNvPr id="6" name="Footer Placeholder 5">
            <a:extLst>
              <a:ext uri="{FF2B5EF4-FFF2-40B4-BE49-F238E27FC236}">
                <a16:creationId xmlns:a16="http://schemas.microsoft.com/office/drawing/2014/main" id="{4457F7FC-06F3-3D89-5D1A-4EC4B1D735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54ACD5-6E0B-5713-DC9A-41E9D62AB12D}"/>
              </a:ext>
            </a:extLst>
          </p:cNvPr>
          <p:cNvSpPr>
            <a:spLocks noGrp="1"/>
          </p:cNvSpPr>
          <p:nvPr>
            <p:ph type="sldNum" sz="quarter" idx="12"/>
          </p:nvPr>
        </p:nvSpPr>
        <p:spPr/>
        <p:txBody>
          <a:bodyPr/>
          <a:lstStyle/>
          <a:p>
            <a:fld id="{148CC95F-0247-41B6-91CF-DC97C76A7088}" type="slidenum">
              <a:rPr lang="en-US" smtClean="0"/>
              <a:t>‹Nº›</a:t>
            </a:fld>
            <a:endParaRPr lang="en-US"/>
          </a:p>
        </p:txBody>
      </p:sp>
    </p:spTree>
    <p:extLst>
      <p:ext uri="{BB962C8B-B14F-4D97-AF65-F5344CB8AC3E}">
        <p14:creationId xmlns:p14="http://schemas.microsoft.com/office/powerpoint/2010/main" val="12126047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B2D45-7CDB-D38C-2AAE-273F797674E1}"/>
              </a:ext>
            </a:extLst>
          </p:cNvPr>
          <p:cNvSpPr>
            <a:spLocks noGrp="1"/>
          </p:cNvSpPr>
          <p:nvPr>
            <p:ph type="title"/>
          </p:nvPr>
        </p:nvSpPr>
        <p:spPr>
          <a:xfrm>
            <a:off x="390909" y="978408"/>
            <a:ext cx="3765042" cy="2459736"/>
          </a:xfrm>
        </p:spPr>
        <p:txBody>
          <a:bodyPr anchor="t">
            <a:noAutofit/>
          </a:bodyPr>
          <a:lstStyle>
            <a:lvl1pPr>
              <a:defRPr sz="3300"/>
            </a:lvl1pPr>
          </a:lstStyle>
          <a:p>
            <a:r>
              <a:rPr lang="en-US" dirty="0"/>
              <a:t>Click to edit Master title style</a:t>
            </a:r>
          </a:p>
        </p:txBody>
      </p:sp>
      <p:sp>
        <p:nvSpPr>
          <p:cNvPr id="3" name="Picture Placeholder 2">
            <a:extLst>
              <a:ext uri="{FF2B5EF4-FFF2-40B4-BE49-F238E27FC236}">
                <a16:creationId xmlns:a16="http://schemas.microsoft.com/office/drawing/2014/main" id="{CCBF0855-1744-56E4-B115-3A3C5EA7834B}"/>
              </a:ext>
            </a:extLst>
          </p:cNvPr>
          <p:cNvSpPr>
            <a:spLocks noGrp="1"/>
          </p:cNvSpPr>
          <p:nvPr>
            <p:ph type="pic" idx="1"/>
          </p:nvPr>
        </p:nvSpPr>
        <p:spPr>
          <a:xfrm>
            <a:off x="4889757" y="987424"/>
            <a:ext cx="3874770" cy="5358384"/>
          </a:xfrm>
        </p:spPr>
        <p:txBody>
          <a:bodyPr/>
          <a:lstStyle>
            <a:lvl1pPr marL="0" indent="0">
              <a:buNone/>
              <a:defRPr sz="2401"/>
            </a:lvl1pPr>
            <a:lvl2pPr marL="342875" indent="0">
              <a:buNone/>
              <a:defRPr sz="2100"/>
            </a:lvl2pPr>
            <a:lvl3pPr marL="685748" indent="0">
              <a:buNone/>
              <a:defRPr sz="1801"/>
            </a:lvl3pPr>
            <a:lvl4pPr marL="1028624" indent="0">
              <a:buNone/>
              <a:defRPr sz="1500"/>
            </a:lvl4pPr>
            <a:lvl5pPr marL="1371498" indent="0">
              <a:buNone/>
              <a:defRPr sz="1500"/>
            </a:lvl5pPr>
            <a:lvl6pPr marL="1714373" indent="0">
              <a:buNone/>
              <a:defRPr sz="1500"/>
            </a:lvl6pPr>
            <a:lvl7pPr marL="2057246" indent="0">
              <a:buNone/>
              <a:defRPr sz="1500"/>
            </a:lvl7pPr>
            <a:lvl8pPr marL="2400121" indent="0">
              <a:buNone/>
              <a:defRPr sz="1500"/>
            </a:lvl8pPr>
            <a:lvl9pPr marL="2742995" indent="0">
              <a:buNone/>
              <a:defRPr sz="1500"/>
            </a:lvl9pPr>
          </a:lstStyle>
          <a:p>
            <a:endParaRPr lang="en-US"/>
          </a:p>
        </p:txBody>
      </p:sp>
      <p:sp>
        <p:nvSpPr>
          <p:cNvPr id="4" name="Text Placeholder 3">
            <a:extLst>
              <a:ext uri="{FF2B5EF4-FFF2-40B4-BE49-F238E27FC236}">
                <a16:creationId xmlns:a16="http://schemas.microsoft.com/office/drawing/2014/main" id="{385E8A1D-28AE-4A19-BD96-401D4822A53D}"/>
              </a:ext>
            </a:extLst>
          </p:cNvPr>
          <p:cNvSpPr>
            <a:spLocks noGrp="1"/>
          </p:cNvSpPr>
          <p:nvPr>
            <p:ph type="body" sz="half" idx="2"/>
          </p:nvPr>
        </p:nvSpPr>
        <p:spPr>
          <a:xfrm>
            <a:off x="390909" y="3575304"/>
            <a:ext cx="3765042" cy="2770632"/>
          </a:xfrm>
        </p:spPr>
        <p:txBody>
          <a:bodyPr>
            <a:normAutofit/>
          </a:bodyPr>
          <a:lstStyle>
            <a:lvl1pPr marL="0" indent="0">
              <a:buNone/>
              <a:defRPr sz="1652" i="1"/>
            </a:lvl1pPr>
            <a:lvl2pPr marL="342875" indent="0">
              <a:buNone/>
              <a:defRPr sz="1051"/>
            </a:lvl2pPr>
            <a:lvl3pPr marL="685748" indent="0">
              <a:buNone/>
              <a:defRPr sz="901"/>
            </a:lvl3pPr>
            <a:lvl4pPr marL="1028624" indent="0">
              <a:buNone/>
              <a:defRPr sz="748"/>
            </a:lvl4pPr>
            <a:lvl5pPr marL="1371498" indent="0">
              <a:buNone/>
              <a:defRPr sz="748"/>
            </a:lvl5pPr>
            <a:lvl6pPr marL="1714373" indent="0">
              <a:buNone/>
              <a:defRPr sz="748"/>
            </a:lvl6pPr>
            <a:lvl7pPr marL="2057246" indent="0">
              <a:buNone/>
              <a:defRPr sz="748"/>
            </a:lvl7pPr>
            <a:lvl8pPr marL="2400121" indent="0">
              <a:buNone/>
              <a:defRPr sz="748"/>
            </a:lvl8pPr>
            <a:lvl9pPr marL="2742995" indent="0">
              <a:buNone/>
              <a:defRPr sz="748"/>
            </a:lvl9pPr>
          </a:lstStyle>
          <a:p>
            <a:pPr lvl="0"/>
            <a:r>
              <a:rPr lang="en-US"/>
              <a:t>Click to edit Master text styles</a:t>
            </a:r>
          </a:p>
        </p:txBody>
      </p:sp>
      <p:sp>
        <p:nvSpPr>
          <p:cNvPr id="5" name="Date Placeholder 4">
            <a:extLst>
              <a:ext uri="{FF2B5EF4-FFF2-40B4-BE49-F238E27FC236}">
                <a16:creationId xmlns:a16="http://schemas.microsoft.com/office/drawing/2014/main" id="{97327DDB-CE95-4C89-DFC5-7DDBFC24E89C}"/>
              </a:ext>
            </a:extLst>
          </p:cNvPr>
          <p:cNvSpPr>
            <a:spLocks noGrp="1"/>
          </p:cNvSpPr>
          <p:nvPr>
            <p:ph type="dt" sz="half" idx="10"/>
          </p:nvPr>
        </p:nvSpPr>
        <p:spPr/>
        <p:txBody>
          <a:bodyPr/>
          <a:lstStyle/>
          <a:p>
            <a:fld id="{E80C50CD-E178-4744-9B35-B2F624D6C5E9}" type="datetimeFigureOut">
              <a:rPr lang="en-US" smtClean="0"/>
              <a:t>5/11/2026</a:t>
            </a:fld>
            <a:endParaRPr lang="en-US"/>
          </a:p>
        </p:txBody>
      </p:sp>
      <p:sp>
        <p:nvSpPr>
          <p:cNvPr id="6" name="Footer Placeholder 5">
            <a:extLst>
              <a:ext uri="{FF2B5EF4-FFF2-40B4-BE49-F238E27FC236}">
                <a16:creationId xmlns:a16="http://schemas.microsoft.com/office/drawing/2014/main" id="{0522C835-F3B5-943C-FFC4-D5BA9666AF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709891-6E3C-ADED-01DD-15FCED37AF4A}"/>
              </a:ext>
            </a:extLst>
          </p:cNvPr>
          <p:cNvSpPr>
            <a:spLocks noGrp="1"/>
          </p:cNvSpPr>
          <p:nvPr>
            <p:ph type="sldNum" sz="quarter" idx="12"/>
          </p:nvPr>
        </p:nvSpPr>
        <p:spPr/>
        <p:txBody>
          <a:bodyPr/>
          <a:lstStyle/>
          <a:p>
            <a:fld id="{148CC95F-0247-41B6-91CF-DC97C76A7088}" type="slidenum">
              <a:rPr lang="en-US" smtClean="0"/>
              <a:t>‹Nº›</a:t>
            </a:fld>
            <a:endParaRPr lang="en-US"/>
          </a:p>
        </p:txBody>
      </p:sp>
    </p:spTree>
    <p:extLst>
      <p:ext uri="{BB962C8B-B14F-4D97-AF65-F5344CB8AC3E}">
        <p14:creationId xmlns:p14="http://schemas.microsoft.com/office/powerpoint/2010/main" val="18145714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1A28D7-6581-4956-AAE3-9104804DF55B}"/>
              </a:ext>
            </a:extLst>
          </p:cNvPr>
          <p:cNvSpPr>
            <a:spLocks noGrp="1"/>
          </p:cNvSpPr>
          <p:nvPr>
            <p:ph type="title"/>
          </p:nvPr>
        </p:nvSpPr>
        <p:spPr>
          <a:xfrm>
            <a:off x="390906" y="978408"/>
            <a:ext cx="8366760" cy="146304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F3CFCCA4-57A4-08A1-FC45-D2BBA66FABFA}"/>
              </a:ext>
            </a:extLst>
          </p:cNvPr>
          <p:cNvSpPr>
            <a:spLocks noGrp="1"/>
          </p:cNvSpPr>
          <p:nvPr>
            <p:ph type="body" idx="1"/>
          </p:nvPr>
        </p:nvSpPr>
        <p:spPr>
          <a:xfrm>
            <a:off x="390906" y="2578608"/>
            <a:ext cx="8366760" cy="376732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0FAA0F4-2442-8D45-3C3D-1B8F55C8683A}"/>
              </a:ext>
            </a:extLst>
          </p:cNvPr>
          <p:cNvSpPr>
            <a:spLocks noGrp="1"/>
          </p:cNvSpPr>
          <p:nvPr>
            <p:ph type="dt" sz="half" idx="2"/>
          </p:nvPr>
        </p:nvSpPr>
        <p:spPr>
          <a:xfrm>
            <a:off x="390906" y="6419107"/>
            <a:ext cx="2057400" cy="365125"/>
          </a:xfrm>
          <a:prstGeom prst="rect">
            <a:avLst/>
          </a:prstGeom>
        </p:spPr>
        <p:txBody>
          <a:bodyPr vert="horz" lIns="91440" tIns="45720" rIns="91440" bIns="45720" rtlCol="0" anchor="ctr"/>
          <a:lstStyle>
            <a:lvl1pPr algn="l">
              <a:defRPr sz="676">
                <a:solidFill>
                  <a:schemeClr val="tx1"/>
                </a:solidFill>
              </a:defRPr>
            </a:lvl1pPr>
          </a:lstStyle>
          <a:p>
            <a:fld id="{E80C50CD-E178-4744-9B35-B2F624D6C5E9}" type="datetimeFigureOut">
              <a:rPr lang="en-US" smtClean="0"/>
              <a:pPr/>
              <a:t>5/11/2026</a:t>
            </a:fld>
            <a:endParaRPr lang="en-US"/>
          </a:p>
        </p:txBody>
      </p:sp>
      <p:sp>
        <p:nvSpPr>
          <p:cNvPr id="5" name="Footer Placeholder 4">
            <a:extLst>
              <a:ext uri="{FF2B5EF4-FFF2-40B4-BE49-F238E27FC236}">
                <a16:creationId xmlns:a16="http://schemas.microsoft.com/office/drawing/2014/main" id="{9E03785E-FB42-1D54-92AC-D0A61A8FABD4}"/>
              </a:ext>
            </a:extLst>
          </p:cNvPr>
          <p:cNvSpPr>
            <a:spLocks noGrp="1"/>
          </p:cNvSpPr>
          <p:nvPr>
            <p:ph type="ftr" sz="quarter" idx="3"/>
          </p:nvPr>
        </p:nvSpPr>
        <p:spPr>
          <a:xfrm>
            <a:off x="390907" y="100603"/>
            <a:ext cx="3086100" cy="365125"/>
          </a:xfrm>
          <a:prstGeom prst="rect">
            <a:avLst/>
          </a:prstGeom>
        </p:spPr>
        <p:txBody>
          <a:bodyPr vert="horz" lIns="91440" tIns="45720" rIns="91440" bIns="45720" rtlCol="0" anchor="ctr"/>
          <a:lstStyle>
            <a:lvl1pPr algn="l">
              <a:defRPr sz="676">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BCC9CF34-1274-DB45-4809-90E5D244A9AE}"/>
              </a:ext>
            </a:extLst>
          </p:cNvPr>
          <p:cNvSpPr>
            <a:spLocks noGrp="1"/>
          </p:cNvSpPr>
          <p:nvPr>
            <p:ph type="sldNum" sz="quarter" idx="4"/>
          </p:nvPr>
        </p:nvSpPr>
        <p:spPr>
          <a:xfrm>
            <a:off x="8593075" y="6419107"/>
            <a:ext cx="480060" cy="365125"/>
          </a:xfrm>
          <a:prstGeom prst="rect">
            <a:avLst/>
          </a:prstGeom>
        </p:spPr>
        <p:txBody>
          <a:bodyPr vert="horz" lIns="91440" tIns="45720" rIns="91440" bIns="45720" rtlCol="0" anchor="ctr"/>
          <a:lstStyle>
            <a:lvl1pPr algn="r">
              <a:defRPr sz="676">
                <a:solidFill>
                  <a:schemeClr val="tx1"/>
                </a:solidFill>
              </a:defRPr>
            </a:lvl1pPr>
          </a:lstStyle>
          <a:p>
            <a:fld id="{148CC95F-0247-41B6-91CF-DC97C76A7088}" type="slidenum">
              <a:rPr lang="en-US" smtClean="0"/>
              <a:pPr/>
              <a:t>‹Nº›</a:t>
            </a:fld>
            <a:endParaRPr lang="en-US"/>
          </a:p>
        </p:txBody>
      </p:sp>
      <p:sp>
        <p:nvSpPr>
          <p:cNvPr id="7" name="Freeform: Shape 6">
            <a:extLst>
              <a:ext uri="{FF2B5EF4-FFF2-40B4-BE49-F238E27FC236}">
                <a16:creationId xmlns:a16="http://schemas.microsoft.com/office/drawing/2014/main" id="{774A975B-A886-5202-0489-6965514A0D14}"/>
              </a:ext>
              <a:ext uri="{C183D7F6-B498-43B3-948B-1728B52AA6E4}">
                <adec:decorative xmlns:adec="http://schemas.microsoft.com/office/drawing/2017/decorative" val="1"/>
              </a:ext>
            </a:extLst>
          </p:cNvPr>
          <p:cNvSpPr/>
          <p:nvPr/>
        </p:nvSpPr>
        <p:spPr>
          <a:xfrm>
            <a:off x="388411" y="508109"/>
            <a:ext cx="8364911"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a:p>
        </p:txBody>
      </p:sp>
    </p:spTree>
    <p:extLst>
      <p:ext uri="{BB962C8B-B14F-4D97-AF65-F5344CB8AC3E}">
        <p14:creationId xmlns:p14="http://schemas.microsoft.com/office/powerpoint/2010/main" val="1718736284"/>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66" r:id="rId6"/>
    <p:sldLayoutId id="2147483662" r:id="rId7"/>
    <p:sldLayoutId id="2147483663" r:id="rId8"/>
    <p:sldLayoutId id="2147483664" r:id="rId9"/>
    <p:sldLayoutId id="2147483665" r:id="rId10"/>
    <p:sldLayoutId id="2147483667" r:id="rId11"/>
  </p:sldLayoutIdLst>
  <p:txStyles>
    <p:titleStyle>
      <a:lvl1pPr algn="l" defTabSz="685748" rtl="0" eaLnBrk="1" latinLnBrk="0" hangingPunct="1">
        <a:lnSpc>
          <a:spcPct val="100000"/>
        </a:lnSpc>
        <a:spcBef>
          <a:spcPct val="0"/>
        </a:spcBef>
        <a:buNone/>
        <a:defRPr sz="3300" b="1" kern="1200">
          <a:solidFill>
            <a:schemeClr val="tx1"/>
          </a:solidFill>
          <a:latin typeface="+mj-lt"/>
          <a:ea typeface="+mj-ea"/>
          <a:cs typeface="+mj-cs"/>
        </a:defRPr>
      </a:lvl1pPr>
    </p:titleStyle>
    <p:bodyStyle>
      <a:lvl1pPr marL="171438" indent="-171438" algn="l" defTabSz="685748" rtl="0" eaLnBrk="1" latinLnBrk="0" hangingPunct="1">
        <a:lnSpc>
          <a:spcPct val="110000"/>
        </a:lnSpc>
        <a:spcBef>
          <a:spcPts val="748"/>
        </a:spcBef>
        <a:buFont typeface="Arial" panose="020B0604020202020204" pitchFamily="34" charset="0"/>
        <a:buChar char="•"/>
        <a:defRPr sz="1351" kern="1200">
          <a:solidFill>
            <a:schemeClr val="tx1"/>
          </a:solidFill>
          <a:latin typeface="+mn-lt"/>
          <a:ea typeface="+mn-ea"/>
          <a:cs typeface="+mn-cs"/>
        </a:defRPr>
      </a:lvl1pPr>
      <a:lvl2pPr marL="514312" indent="-171438" algn="l" defTabSz="685748" rtl="0" eaLnBrk="1" latinLnBrk="0" hangingPunct="1">
        <a:lnSpc>
          <a:spcPct val="110000"/>
        </a:lnSpc>
        <a:spcBef>
          <a:spcPts val="375"/>
        </a:spcBef>
        <a:buFont typeface="Arial" panose="020B0604020202020204" pitchFamily="34" charset="0"/>
        <a:buChar char="•"/>
        <a:defRPr sz="1200" kern="1200">
          <a:solidFill>
            <a:schemeClr val="tx1"/>
          </a:solidFill>
          <a:latin typeface="+mn-lt"/>
          <a:ea typeface="+mn-ea"/>
          <a:cs typeface="+mn-cs"/>
        </a:defRPr>
      </a:lvl2pPr>
      <a:lvl3pPr marL="857188" indent="-171438" algn="l" defTabSz="685748" rtl="0" eaLnBrk="1" latinLnBrk="0" hangingPunct="1">
        <a:lnSpc>
          <a:spcPct val="110000"/>
        </a:lnSpc>
        <a:spcBef>
          <a:spcPts val="375"/>
        </a:spcBef>
        <a:buFont typeface="Arial" panose="020B0604020202020204" pitchFamily="34" charset="0"/>
        <a:buChar char="•"/>
        <a:defRPr sz="1051" kern="1200">
          <a:solidFill>
            <a:schemeClr val="tx1"/>
          </a:solidFill>
          <a:latin typeface="+mn-lt"/>
          <a:ea typeface="+mn-ea"/>
          <a:cs typeface="+mn-cs"/>
        </a:defRPr>
      </a:lvl3pPr>
      <a:lvl4pPr marL="1200061" indent="-171438" algn="l" defTabSz="685748" rtl="0" eaLnBrk="1" latinLnBrk="0" hangingPunct="1">
        <a:lnSpc>
          <a:spcPct val="110000"/>
        </a:lnSpc>
        <a:spcBef>
          <a:spcPts val="375"/>
        </a:spcBef>
        <a:buFont typeface="Arial" panose="020B0604020202020204" pitchFamily="34" charset="0"/>
        <a:buChar char="•"/>
        <a:defRPr sz="901" kern="1200">
          <a:solidFill>
            <a:schemeClr val="tx1"/>
          </a:solidFill>
          <a:latin typeface="+mn-lt"/>
          <a:ea typeface="+mn-ea"/>
          <a:cs typeface="+mn-cs"/>
        </a:defRPr>
      </a:lvl4pPr>
      <a:lvl5pPr marL="1542936" indent="-171438" algn="l" defTabSz="685748" rtl="0" eaLnBrk="1" latinLnBrk="0" hangingPunct="1">
        <a:lnSpc>
          <a:spcPct val="110000"/>
        </a:lnSpc>
        <a:spcBef>
          <a:spcPts val="375"/>
        </a:spcBef>
        <a:buFont typeface="Arial" panose="020B0604020202020204" pitchFamily="34" charset="0"/>
        <a:buChar char="•"/>
        <a:defRPr sz="901" kern="1200">
          <a:solidFill>
            <a:schemeClr val="tx1"/>
          </a:solidFill>
          <a:latin typeface="+mn-lt"/>
          <a:ea typeface="+mn-ea"/>
          <a:cs typeface="+mn-cs"/>
        </a:defRPr>
      </a:lvl5pPr>
      <a:lvl6pPr marL="1885808" indent="-171438" algn="l" defTabSz="685748"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686" indent="-171438" algn="l" defTabSz="685748"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560" indent="-171438" algn="l" defTabSz="685748"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432" indent="-171438" algn="l" defTabSz="685748"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748" rtl="0" eaLnBrk="1" latinLnBrk="0" hangingPunct="1">
        <a:defRPr sz="1351" kern="1200">
          <a:solidFill>
            <a:schemeClr val="tx1"/>
          </a:solidFill>
          <a:latin typeface="+mn-lt"/>
          <a:ea typeface="+mn-ea"/>
          <a:cs typeface="+mn-cs"/>
        </a:defRPr>
      </a:lvl1pPr>
      <a:lvl2pPr marL="342875" algn="l" defTabSz="685748" rtl="0" eaLnBrk="1" latinLnBrk="0" hangingPunct="1">
        <a:defRPr sz="1351" kern="1200">
          <a:solidFill>
            <a:schemeClr val="tx1"/>
          </a:solidFill>
          <a:latin typeface="+mn-lt"/>
          <a:ea typeface="+mn-ea"/>
          <a:cs typeface="+mn-cs"/>
        </a:defRPr>
      </a:lvl2pPr>
      <a:lvl3pPr marL="685748" algn="l" defTabSz="685748" rtl="0" eaLnBrk="1" latinLnBrk="0" hangingPunct="1">
        <a:defRPr sz="1351" kern="1200">
          <a:solidFill>
            <a:schemeClr val="tx1"/>
          </a:solidFill>
          <a:latin typeface="+mn-lt"/>
          <a:ea typeface="+mn-ea"/>
          <a:cs typeface="+mn-cs"/>
        </a:defRPr>
      </a:lvl3pPr>
      <a:lvl4pPr marL="1028624" algn="l" defTabSz="685748" rtl="0" eaLnBrk="1" latinLnBrk="0" hangingPunct="1">
        <a:defRPr sz="1351" kern="1200">
          <a:solidFill>
            <a:schemeClr val="tx1"/>
          </a:solidFill>
          <a:latin typeface="+mn-lt"/>
          <a:ea typeface="+mn-ea"/>
          <a:cs typeface="+mn-cs"/>
        </a:defRPr>
      </a:lvl4pPr>
      <a:lvl5pPr marL="1371498" algn="l" defTabSz="685748" rtl="0" eaLnBrk="1" latinLnBrk="0" hangingPunct="1">
        <a:defRPr sz="1351" kern="1200">
          <a:solidFill>
            <a:schemeClr val="tx1"/>
          </a:solidFill>
          <a:latin typeface="+mn-lt"/>
          <a:ea typeface="+mn-ea"/>
          <a:cs typeface="+mn-cs"/>
        </a:defRPr>
      </a:lvl5pPr>
      <a:lvl6pPr marL="1714373" algn="l" defTabSz="685748" rtl="0" eaLnBrk="1" latinLnBrk="0" hangingPunct="1">
        <a:defRPr sz="1351" kern="1200">
          <a:solidFill>
            <a:schemeClr val="tx1"/>
          </a:solidFill>
          <a:latin typeface="+mn-lt"/>
          <a:ea typeface="+mn-ea"/>
          <a:cs typeface="+mn-cs"/>
        </a:defRPr>
      </a:lvl6pPr>
      <a:lvl7pPr marL="2057246" algn="l" defTabSz="685748" rtl="0" eaLnBrk="1" latinLnBrk="0" hangingPunct="1">
        <a:defRPr sz="1351" kern="1200">
          <a:solidFill>
            <a:schemeClr val="tx1"/>
          </a:solidFill>
          <a:latin typeface="+mn-lt"/>
          <a:ea typeface="+mn-ea"/>
          <a:cs typeface="+mn-cs"/>
        </a:defRPr>
      </a:lvl7pPr>
      <a:lvl8pPr marL="2400121" algn="l" defTabSz="685748" rtl="0" eaLnBrk="1" latinLnBrk="0" hangingPunct="1">
        <a:defRPr sz="1351" kern="1200">
          <a:solidFill>
            <a:schemeClr val="tx1"/>
          </a:solidFill>
          <a:latin typeface="+mn-lt"/>
          <a:ea typeface="+mn-ea"/>
          <a:cs typeface="+mn-cs"/>
        </a:defRPr>
      </a:lvl8pPr>
      <a:lvl9pPr marL="2742995" algn="l" defTabSz="685748" rtl="0" eaLnBrk="1" latinLnBrk="0" hangingPunct="1">
        <a:defRPr sz="135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14.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E20BB609-EF92-42DB-836C-0699A590B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62"/>
            <a:ext cx="9144000" cy="51435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pic>
        <p:nvPicPr>
          <p:cNvPr id="4" name="Picture 3" descr="Vista aérea de las copas de los árboles verdes">
            <a:extLst>
              <a:ext uri="{FF2B5EF4-FFF2-40B4-BE49-F238E27FC236}">
                <a16:creationId xmlns:a16="http://schemas.microsoft.com/office/drawing/2014/main" id="{6028F09B-EA54-0D5C-3107-CF894FAC27DA}"/>
              </a:ext>
            </a:extLst>
          </p:cNvPr>
          <p:cNvPicPr>
            <a:picLocks noChangeAspect="1"/>
          </p:cNvPicPr>
          <p:nvPr/>
        </p:nvPicPr>
        <p:blipFill>
          <a:blip r:embed="rId2"/>
          <a:srcRect t="10977" r="-1" b="4732"/>
          <a:stretch>
            <a:fillRect/>
          </a:stretch>
        </p:blipFill>
        <p:spPr>
          <a:xfrm>
            <a:off x="24" y="857267"/>
            <a:ext cx="9141701" cy="5143493"/>
          </a:xfrm>
          <a:prstGeom prst="rect">
            <a:avLst/>
          </a:prstGeom>
        </p:spPr>
      </p:pic>
      <p:sp>
        <p:nvSpPr>
          <p:cNvPr id="18" name="Rectangle 17">
            <a:extLst>
              <a:ext uri="{FF2B5EF4-FFF2-40B4-BE49-F238E27FC236}">
                <a16:creationId xmlns:a16="http://schemas.microsoft.com/office/drawing/2014/main" id="{7508F7DC-CA28-4ACE-AF79-D7E98ED1BF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91947" y="565339"/>
            <a:ext cx="5143500" cy="5727359"/>
          </a:xfrm>
          <a:prstGeom prst="rect">
            <a:avLst/>
          </a:prstGeom>
          <a:gradFill>
            <a:gsLst>
              <a:gs pos="100000">
                <a:srgbClr val="000000">
                  <a:alpha val="0"/>
                </a:srgbClr>
              </a:gs>
              <a:gs pos="0">
                <a:schemeClr val="tx1"/>
              </a:gs>
              <a:gs pos="0">
                <a:srgbClr val="0000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0" name="Rectangle 19">
            <a:extLst>
              <a:ext uri="{FF2B5EF4-FFF2-40B4-BE49-F238E27FC236}">
                <a16:creationId xmlns:a16="http://schemas.microsoft.com/office/drawing/2014/main" id="{9AB20218-A500-457C-B65C-F3D198B1F7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1155" y="857270"/>
            <a:ext cx="9141716" cy="2739095"/>
          </a:xfrm>
          <a:prstGeom prst="rect">
            <a:avLst/>
          </a:prstGeom>
          <a:gradFill>
            <a:gsLst>
              <a:gs pos="100000">
                <a:srgbClr val="000000">
                  <a:alpha val="0"/>
                </a:srgbClr>
              </a:gs>
              <a:gs pos="0">
                <a:schemeClr val="tx1"/>
              </a:gs>
              <a:gs pos="0">
                <a:srgbClr val="0000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ítulo 1">
            <a:extLst>
              <a:ext uri="{FF2B5EF4-FFF2-40B4-BE49-F238E27FC236}">
                <a16:creationId xmlns:a16="http://schemas.microsoft.com/office/drawing/2014/main" id="{C49F6D83-36A6-FE8B-1138-A4CE51F39036}"/>
              </a:ext>
            </a:extLst>
          </p:cNvPr>
          <p:cNvSpPr>
            <a:spLocks noGrp="1"/>
          </p:cNvSpPr>
          <p:nvPr>
            <p:ph type="ctrTitle"/>
          </p:nvPr>
        </p:nvSpPr>
        <p:spPr>
          <a:xfrm>
            <a:off x="388414" y="1591074"/>
            <a:ext cx="6515099" cy="1750687"/>
          </a:xfrm>
        </p:spPr>
        <p:txBody>
          <a:bodyPr anchor="t">
            <a:normAutofit/>
          </a:bodyPr>
          <a:lstStyle/>
          <a:p>
            <a:r>
              <a:rPr lang="es-MX" b="0">
                <a:solidFill>
                  <a:srgbClr val="FFFFFF"/>
                </a:solidFill>
              </a:rPr>
              <a:t>Casa Entre Pinos</a:t>
            </a:r>
          </a:p>
        </p:txBody>
      </p:sp>
      <p:sp>
        <p:nvSpPr>
          <p:cNvPr id="3" name="Subtítulo 2">
            <a:extLst>
              <a:ext uri="{FF2B5EF4-FFF2-40B4-BE49-F238E27FC236}">
                <a16:creationId xmlns:a16="http://schemas.microsoft.com/office/drawing/2014/main" id="{1C0E2239-09FE-5A19-EA38-4212941720B9}"/>
              </a:ext>
            </a:extLst>
          </p:cNvPr>
          <p:cNvSpPr>
            <a:spLocks noGrp="1"/>
          </p:cNvSpPr>
          <p:nvPr>
            <p:ph type="subTitle" idx="1"/>
          </p:nvPr>
        </p:nvSpPr>
        <p:spPr>
          <a:xfrm>
            <a:off x="388414" y="3521883"/>
            <a:ext cx="6540535" cy="1990241"/>
          </a:xfrm>
        </p:spPr>
        <p:txBody>
          <a:bodyPr anchor="t">
            <a:normAutofit/>
          </a:bodyPr>
          <a:lstStyle/>
          <a:p>
            <a:r>
              <a:rPr lang="es-MX">
                <a:solidFill>
                  <a:srgbClr val="FFFFFF"/>
                </a:solidFill>
              </a:rPr>
              <a:t>Cerro Gordo – Valle De Bravo</a:t>
            </a:r>
          </a:p>
        </p:txBody>
      </p:sp>
      <p:sp>
        <p:nvSpPr>
          <p:cNvPr id="25" name="Rectangle 21">
            <a:extLst>
              <a:ext uri="{FF2B5EF4-FFF2-40B4-BE49-F238E27FC236}">
                <a16:creationId xmlns:a16="http://schemas.microsoft.com/office/drawing/2014/main" id="{B2C335F7-F61C-4EB4-80F2-4B1438FE6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8417" y="1238342"/>
            <a:ext cx="6515100" cy="11195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295158237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3602AF-EFEA-B112-D3A4-5112E42B022D}"/>
            </a:ext>
          </a:extLst>
        </p:cNvPr>
        <p:cNvGrpSpPr/>
        <p:nvPr/>
      </p:nvGrpSpPr>
      <p:grpSpPr>
        <a:xfrm>
          <a:off x="0" y="0"/>
          <a:ext cx="0" cy="0"/>
          <a:chOff x="0" y="0"/>
          <a:chExt cx="0" cy="0"/>
        </a:xfrm>
      </p:grpSpPr>
      <p:sp>
        <p:nvSpPr>
          <p:cNvPr id="3" name="Título 1">
            <a:extLst>
              <a:ext uri="{FF2B5EF4-FFF2-40B4-BE49-F238E27FC236}">
                <a16:creationId xmlns:a16="http://schemas.microsoft.com/office/drawing/2014/main" id="{F06AB627-E294-F91A-5D38-C39A50AE8D7E}"/>
              </a:ext>
            </a:extLst>
          </p:cNvPr>
          <p:cNvSpPr txBox="1">
            <a:spLocks/>
          </p:cNvSpPr>
          <p:nvPr/>
        </p:nvSpPr>
        <p:spPr>
          <a:xfrm>
            <a:off x="5935519" y="96039"/>
            <a:ext cx="2850431" cy="389163"/>
          </a:xfrm>
          <a:prstGeom prst="rect">
            <a:avLst/>
          </a:prstGeom>
        </p:spPr>
        <p:txBody>
          <a:bodyPr vert="horz" lIns="68580" tIns="34292" rIns="68580" bIns="34292" rtlCol="0" anchor="t">
            <a:noAutofit/>
          </a:bodyPr>
          <a:lst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a:lstStyle>
          <a:p>
            <a:pPr algn="ctr"/>
            <a:r>
              <a:rPr lang="es-MX" sz="1801" b="0" dirty="0">
                <a:latin typeface="Calibri Light" panose="020F0302020204030204" pitchFamily="34" charset="0"/>
                <a:cs typeface="Calibri Light" panose="020F0302020204030204" pitchFamily="34" charset="0"/>
              </a:rPr>
              <a:t>Propuesta Arquitectónica</a:t>
            </a:r>
          </a:p>
        </p:txBody>
      </p:sp>
      <p:sp>
        <p:nvSpPr>
          <p:cNvPr id="6" name="Título 5">
            <a:extLst>
              <a:ext uri="{FF2B5EF4-FFF2-40B4-BE49-F238E27FC236}">
                <a16:creationId xmlns:a16="http://schemas.microsoft.com/office/drawing/2014/main" id="{490BC4AC-2F2B-02D1-8B15-53C04DEB4BE8}"/>
              </a:ext>
            </a:extLst>
          </p:cNvPr>
          <p:cNvSpPr>
            <a:spLocks noGrp="1"/>
          </p:cNvSpPr>
          <p:nvPr>
            <p:ph type="title"/>
          </p:nvPr>
        </p:nvSpPr>
        <p:spPr>
          <a:xfrm>
            <a:off x="5935519" y="2477853"/>
            <a:ext cx="2677376" cy="2002324"/>
          </a:xfrm>
        </p:spPr>
        <p:txBody>
          <a:bodyPr>
            <a:noAutofit/>
          </a:bodyPr>
          <a:lstStyle/>
          <a:p>
            <a:pPr algn="ctr"/>
            <a:r>
              <a:rPr lang="es-MX" sz="1200" b="0" dirty="0">
                <a:latin typeface="Calibri Light" panose="020F0302020204030204" pitchFamily="34" charset="0"/>
                <a:cs typeface="Calibri Light" panose="020F0302020204030204" pitchFamily="34" charset="0"/>
              </a:rPr>
              <a:t>Casa Entre Pinos es un proyecto exclusivo, compuesto únicamente por una casa dentro de un terreno de 2,000m2, cuidadosamente colocada para aprovechar la topografía y, sobre todo, las vistas. </a:t>
            </a:r>
            <a:br>
              <a:rPr lang="es-MX" sz="1200" b="0" dirty="0">
                <a:latin typeface="Calibri Light" panose="020F0302020204030204" pitchFamily="34" charset="0"/>
                <a:cs typeface="Calibri Light" panose="020F0302020204030204" pitchFamily="34" charset="0"/>
              </a:rPr>
            </a:br>
            <a:br>
              <a:rPr lang="es-MX" sz="1200" b="0" dirty="0">
                <a:latin typeface="Calibri Light" panose="020F0302020204030204" pitchFamily="34" charset="0"/>
                <a:cs typeface="Calibri Light" panose="020F0302020204030204" pitchFamily="34" charset="0"/>
              </a:rPr>
            </a:br>
            <a:br>
              <a:rPr lang="es-MX" sz="1200" b="0" dirty="0">
                <a:latin typeface="Calibri Light" panose="020F0302020204030204" pitchFamily="34" charset="0"/>
                <a:cs typeface="Calibri Light" panose="020F0302020204030204" pitchFamily="34" charset="0"/>
              </a:rPr>
            </a:br>
            <a:r>
              <a:rPr lang="es-MX" sz="1351" b="0" i="1" u="sng" dirty="0">
                <a:latin typeface="Calibri Light" panose="020F0302020204030204" pitchFamily="34" charset="0"/>
                <a:cs typeface="Calibri Light" panose="020F0302020204030204" pitchFamily="34" charset="0"/>
              </a:rPr>
              <a:t>El resultado es una experiencia de privacidad real.</a:t>
            </a:r>
            <a:br>
              <a:rPr lang="es-MX" sz="1351" b="0" u="sng" dirty="0">
                <a:latin typeface="Calibri Light" panose="020F0302020204030204" pitchFamily="34" charset="0"/>
                <a:cs typeface="Calibri Light" panose="020F0302020204030204" pitchFamily="34" charset="0"/>
              </a:rPr>
            </a:br>
            <a:endParaRPr lang="es-MX" sz="1200" b="0" u="sng" dirty="0">
              <a:latin typeface="Calibri Light" panose="020F0302020204030204" pitchFamily="34" charset="0"/>
              <a:cs typeface="Calibri Light" panose="020F0302020204030204" pitchFamily="34" charset="0"/>
            </a:endParaRPr>
          </a:p>
        </p:txBody>
      </p:sp>
      <p:pic>
        <p:nvPicPr>
          <p:cNvPr id="10" name="Imagen 9" descr="Casa de madera en un jardín&#10;&#10;El contenido generado por IA puede ser incorrecto.">
            <a:extLst>
              <a:ext uri="{FF2B5EF4-FFF2-40B4-BE49-F238E27FC236}">
                <a16:creationId xmlns:a16="http://schemas.microsoft.com/office/drawing/2014/main" id="{FCCDE356-6B2D-9E72-4719-916DC34858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670" y="1898103"/>
            <a:ext cx="5199508" cy="3699063"/>
          </a:xfrm>
          <a:prstGeom prst="rect">
            <a:avLst/>
          </a:prstGeom>
        </p:spPr>
      </p:pic>
    </p:spTree>
    <p:extLst>
      <p:ext uri="{BB962C8B-B14F-4D97-AF65-F5344CB8AC3E}">
        <p14:creationId xmlns:p14="http://schemas.microsoft.com/office/powerpoint/2010/main" val="1942216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10BCDF-F7CE-80F5-D1B1-8498E6399DDF}"/>
            </a:ext>
          </a:extLst>
        </p:cNvPr>
        <p:cNvGrpSpPr/>
        <p:nvPr/>
      </p:nvGrpSpPr>
      <p:grpSpPr>
        <a:xfrm>
          <a:off x="0" y="0"/>
          <a:ext cx="0" cy="0"/>
          <a:chOff x="0" y="0"/>
          <a:chExt cx="0" cy="0"/>
        </a:xfrm>
      </p:grpSpPr>
      <p:sp>
        <p:nvSpPr>
          <p:cNvPr id="6" name="Título 5">
            <a:extLst>
              <a:ext uri="{FF2B5EF4-FFF2-40B4-BE49-F238E27FC236}">
                <a16:creationId xmlns:a16="http://schemas.microsoft.com/office/drawing/2014/main" id="{096BE97D-379D-2346-61D8-80A168E7EAE3}"/>
              </a:ext>
            </a:extLst>
          </p:cNvPr>
          <p:cNvSpPr>
            <a:spLocks noGrp="1"/>
          </p:cNvSpPr>
          <p:nvPr>
            <p:ph type="title"/>
          </p:nvPr>
        </p:nvSpPr>
        <p:spPr>
          <a:xfrm>
            <a:off x="6082154" y="2321314"/>
            <a:ext cx="2571327" cy="2614913"/>
          </a:xfrm>
        </p:spPr>
        <p:txBody>
          <a:bodyPr>
            <a:noAutofit/>
          </a:bodyPr>
          <a:lstStyle/>
          <a:p>
            <a:pPr algn="ctr"/>
            <a:r>
              <a:rPr lang="es-MX" sz="1200" b="0" dirty="0">
                <a:latin typeface="Calibri Light" panose="020F0302020204030204" pitchFamily="34" charset="0"/>
                <a:cs typeface="Calibri Light" panose="020F0302020204030204" pitchFamily="34" charset="0"/>
              </a:rPr>
              <a:t>Con 286 m² de construcción en total, distribuidos en dos niveles y dos componentes arquitectónicos independientes. </a:t>
            </a:r>
            <a:br>
              <a:rPr lang="es-MX" sz="1200" b="0" dirty="0">
                <a:latin typeface="Calibri Light" panose="020F0302020204030204" pitchFamily="34" charset="0"/>
                <a:cs typeface="Calibri Light" panose="020F0302020204030204" pitchFamily="34" charset="0"/>
              </a:rPr>
            </a:br>
            <a:br>
              <a:rPr lang="es-MX" sz="1200" b="0" dirty="0">
                <a:latin typeface="Calibri Light" panose="020F0302020204030204" pitchFamily="34" charset="0"/>
                <a:cs typeface="Calibri Light" panose="020F0302020204030204" pitchFamily="34" charset="0"/>
              </a:rPr>
            </a:br>
            <a:r>
              <a:rPr lang="es-MX" sz="1200" b="0" dirty="0">
                <a:latin typeface="Calibri Light" panose="020F0302020204030204" pitchFamily="34" charset="0"/>
                <a:cs typeface="Calibri Light" panose="020F0302020204030204" pitchFamily="34" charset="0"/>
              </a:rPr>
              <a:t>En el nivel social, la casa presenta su mejor versión: </a:t>
            </a:r>
            <a:br>
              <a:rPr lang="es-MX" sz="1200" b="0" dirty="0">
                <a:latin typeface="Calibri Light" panose="020F0302020204030204" pitchFamily="34" charset="0"/>
                <a:cs typeface="Calibri Light" panose="020F0302020204030204" pitchFamily="34" charset="0"/>
              </a:rPr>
            </a:br>
            <a:r>
              <a:rPr lang="es-MX" sz="1200" b="0" dirty="0">
                <a:latin typeface="Calibri Light" panose="020F0302020204030204" pitchFamily="34" charset="0"/>
                <a:cs typeface="Calibri Light" panose="020F0302020204030204" pitchFamily="34" charset="0"/>
              </a:rPr>
              <a:t>Una zona integrada con sala, comedor interior y exterior con asador integrado, cocina y terraza, pensada para recibir, compartir y vivir el clima de Valle con libertad.</a:t>
            </a:r>
            <a:br>
              <a:rPr lang="es-MX" sz="1200" b="0" dirty="0">
                <a:latin typeface="Calibri Light" panose="020F0302020204030204" pitchFamily="34" charset="0"/>
                <a:cs typeface="Calibri Light" panose="020F0302020204030204" pitchFamily="34" charset="0"/>
              </a:rPr>
            </a:br>
            <a:endParaRPr lang="es-MX" sz="1200" b="0" dirty="0">
              <a:latin typeface="Calibri Light" panose="020F0302020204030204" pitchFamily="34" charset="0"/>
              <a:cs typeface="Calibri Light" panose="020F0302020204030204" pitchFamily="34" charset="0"/>
            </a:endParaRPr>
          </a:p>
        </p:txBody>
      </p:sp>
      <p:pic>
        <p:nvPicPr>
          <p:cNvPr id="4" name="Imagen 3" descr="Imagen que contiene exterior, llenado, edificio, pequeño&#10;&#10;El contenido generado por IA puede ser incorrecto.">
            <a:extLst>
              <a:ext uri="{FF2B5EF4-FFF2-40B4-BE49-F238E27FC236}">
                <a16:creationId xmlns:a16="http://schemas.microsoft.com/office/drawing/2014/main" id="{0B01FBE9-EC3A-2DA3-CFB5-93B868968A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211" y="1889543"/>
            <a:ext cx="5196116" cy="3478455"/>
          </a:xfrm>
          <a:prstGeom prst="rect">
            <a:avLst/>
          </a:prstGeom>
        </p:spPr>
      </p:pic>
      <p:sp>
        <p:nvSpPr>
          <p:cNvPr id="5" name="Título 1">
            <a:extLst>
              <a:ext uri="{FF2B5EF4-FFF2-40B4-BE49-F238E27FC236}">
                <a16:creationId xmlns:a16="http://schemas.microsoft.com/office/drawing/2014/main" id="{95742AF6-88CC-EB66-CE65-587F231C7AC8}"/>
              </a:ext>
            </a:extLst>
          </p:cNvPr>
          <p:cNvSpPr txBox="1">
            <a:spLocks/>
          </p:cNvSpPr>
          <p:nvPr/>
        </p:nvSpPr>
        <p:spPr>
          <a:xfrm>
            <a:off x="6082154" y="77186"/>
            <a:ext cx="2850431" cy="389163"/>
          </a:xfrm>
          <a:prstGeom prst="rect">
            <a:avLst/>
          </a:prstGeom>
        </p:spPr>
        <p:txBody>
          <a:bodyPr vert="horz" lIns="68580" tIns="34292" rIns="68580" bIns="34292" rtlCol="0" anchor="t">
            <a:noAutofit/>
          </a:bodyPr>
          <a:lst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a:lstStyle>
          <a:p>
            <a:pPr algn="ctr"/>
            <a:r>
              <a:rPr lang="es-MX" sz="1801" b="0" dirty="0">
                <a:latin typeface="Calibri Light" panose="020F0302020204030204" pitchFamily="34" charset="0"/>
                <a:cs typeface="Calibri Light" panose="020F0302020204030204" pitchFamily="34" charset="0"/>
              </a:rPr>
              <a:t>Propuesta Arquitectónica</a:t>
            </a:r>
          </a:p>
        </p:txBody>
      </p:sp>
    </p:spTree>
    <p:extLst>
      <p:ext uri="{BB962C8B-B14F-4D97-AF65-F5344CB8AC3E}">
        <p14:creationId xmlns:p14="http://schemas.microsoft.com/office/powerpoint/2010/main" val="5323239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186DB7-3BF2-67F1-7E91-E04B7818EA76}"/>
            </a:ext>
          </a:extLst>
        </p:cNvPr>
        <p:cNvGrpSpPr/>
        <p:nvPr/>
      </p:nvGrpSpPr>
      <p:grpSpPr>
        <a:xfrm>
          <a:off x="0" y="0"/>
          <a:ext cx="0" cy="0"/>
          <a:chOff x="0" y="0"/>
          <a:chExt cx="0" cy="0"/>
        </a:xfrm>
      </p:grpSpPr>
      <p:sp>
        <p:nvSpPr>
          <p:cNvPr id="10" name="CuadroTexto 9">
            <a:extLst>
              <a:ext uri="{FF2B5EF4-FFF2-40B4-BE49-F238E27FC236}">
                <a16:creationId xmlns:a16="http://schemas.microsoft.com/office/drawing/2014/main" id="{063853AC-C76F-2FD6-C359-E65D688422FF}"/>
              </a:ext>
            </a:extLst>
          </p:cNvPr>
          <p:cNvSpPr txBox="1"/>
          <p:nvPr/>
        </p:nvSpPr>
        <p:spPr>
          <a:xfrm>
            <a:off x="5658565" y="4322325"/>
            <a:ext cx="2765588" cy="1456681"/>
          </a:xfrm>
          <a:prstGeom prst="rect">
            <a:avLst/>
          </a:prstGeom>
          <a:noFill/>
        </p:spPr>
        <p:txBody>
          <a:bodyPr wrap="square">
            <a:spAutoFit/>
          </a:bodyPr>
          <a:lstStyle>
            <a:defPPr>
              <a:defRPr lang="es-MX"/>
            </a:defPPr>
            <a:lvl1pPr algn="ctr">
              <a:lnSpc>
                <a:spcPct val="115000"/>
              </a:lnSpc>
              <a:spcAft>
                <a:spcPts val="800"/>
              </a:spcAft>
              <a:buNone/>
              <a:defRPr sz="1600">
                <a:latin typeface="Calibri Light" panose="020F0302020204030204" pitchFamily="34" charset="0"/>
                <a:ea typeface="+mj-ea"/>
                <a:cs typeface="Calibri Light" panose="020F0302020204030204" pitchFamily="34" charset="0"/>
              </a:defRPr>
            </a:lvl1pPr>
          </a:lstStyle>
          <a:p>
            <a:r>
              <a:rPr lang="es-MX" sz="1200" dirty="0"/>
              <a:t>El proyecto cuenta con acabados propios de la zona, que le ayudan a mimetizarse con su entorno, además de aportarle calidez y resistencia.</a:t>
            </a:r>
          </a:p>
          <a:p>
            <a:r>
              <a:rPr lang="es-MX" sz="1200" dirty="0"/>
              <a:t>El concepto del proyecto es fundirse con el bosque a su alrededor.</a:t>
            </a:r>
          </a:p>
        </p:txBody>
      </p:sp>
      <p:pic>
        <p:nvPicPr>
          <p:cNvPr id="9" name="Imagen 8" descr="Una persona en una cocina&#10;&#10;El contenido generado por IA puede ser incorrecto.">
            <a:extLst>
              <a:ext uri="{FF2B5EF4-FFF2-40B4-BE49-F238E27FC236}">
                <a16:creationId xmlns:a16="http://schemas.microsoft.com/office/drawing/2014/main" id="{EEBE1082-2134-286E-358C-7C6D835D99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4071" y="1376378"/>
            <a:ext cx="3394583" cy="2577593"/>
          </a:xfrm>
          <a:prstGeom prst="rect">
            <a:avLst/>
          </a:prstGeom>
        </p:spPr>
      </p:pic>
      <p:sp>
        <p:nvSpPr>
          <p:cNvPr id="18" name="CuadroTexto 17">
            <a:extLst>
              <a:ext uri="{FF2B5EF4-FFF2-40B4-BE49-F238E27FC236}">
                <a16:creationId xmlns:a16="http://schemas.microsoft.com/office/drawing/2014/main" id="{C9538F64-087E-579A-E670-792E371ED837}"/>
              </a:ext>
            </a:extLst>
          </p:cNvPr>
          <p:cNvSpPr txBox="1"/>
          <p:nvPr/>
        </p:nvSpPr>
        <p:spPr>
          <a:xfrm>
            <a:off x="1593725" y="1755411"/>
            <a:ext cx="3239877" cy="1218667"/>
          </a:xfrm>
          <a:prstGeom prst="rect">
            <a:avLst/>
          </a:prstGeom>
          <a:noFill/>
        </p:spPr>
        <p:txBody>
          <a:bodyPr wrap="square">
            <a:spAutoFit/>
          </a:bodyPr>
          <a:lstStyle/>
          <a:p>
            <a:pPr algn="ctr">
              <a:lnSpc>
                <a:spcPct val="115000"/>
              </a:lnSpc>
              <a:spcAft>
                <a:spcPts val="603"/>
              </a:spcAft>
            </a:pPr>
            <a:r>
              <a:rPr lang="es-MX" sz="1200" dirty="0">
                <a:latin typeface="Calibri Light" panose="020F0302020204030204" pitchFamily="34" charset="0"/>
                <a:ea typeface="+mj-ea"/>
                <a:cs typeface="Calibri Light" panose="020F0302020204030204" pitchFamily="34" charset="0"/>
              </a:rPr>
              <a:t>La casa cuenta con una cocina totalmente equipada y funcional, lista para que cada estancia se viva como un verdadero hogar.</a:t>
            </a:r>
          </a:p>
          <a:p>
            <a:pPr algn="ctr">
              <a:lnSpc>
                <a:spcPct val="115000"/>
              </a:lnSpc>
              <a:spcAft>
                <a:spcPts val="603"/>
              </a:spcAft>
            </a:pPr>
            <a:r>
              <a:rPr lang="es-MX" sz="1200" dirty="0">
                <a:latin typeface="Calibri Light" panose="020F0302020204030204" pitchFamily="34" charset="0"/>
                <a:ea typeface="+mj-ea"/>
                <a:cs typeface="Calibri Light" panose="020F0302020204030204" pitchFamily="34" charset="0"/>
              </a:rPr>
              <a:t>En el interior, una chimenea se convierte en el corazón de la temporada fría.</a:t>
            </a:r>
          </a:p>
        </p:txBody>
      </p:sp>
      <p:sp>
        <p:nvSpPr>
          <p:cNvPr id="19" name="Título 1">
            <a:extLst>
              <a:ext uri="{FF2B5EF4-FFF2-40B4-BE49-F238E27FC236}">
                <a16:creationId xmlns:a16="http://schemas.microsoft.com/office/drawing/2014/main" id="{3DB30C5A-A676-0CD2-125C-E65D18193581}"/>
              </a:ext>
            </a:extLst>
          </p:cNvPr>
          <p:cNvSpPr txBox="1">
            <a:spLocks/>
          </p:cNvSpPr>
          <p:nvPr/>
        </p:nvSpPr>
        <p:spPr>
          <a:xfrm>
            <a:off x="6125088" y="90298"/>
            <a:ext cx="2850431" cy="389163"/>
          </a:xfrm>
          <a:prstGeom prst="rect">
            <a:avLst/>
          </a:prstGeom>
        </p:spPr>
        <p:txBody>
          <a:bodyPr vert="horz" lIns="68580" tIns="34292" rIns="68580" bIns="34292" rtlCol="0" anchor="t">
            <a:noAutofit/>
          </a:bodyPr>
          <a:lst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a:lstStyle>
          <a:p>
            <a:pPr algn="ctr"/>
            <a:r>
              <a:rPr lang="es-MX" sz="1801" b="0" dirty="0">
                <a:latin typeface="Calibri Light" panose="020F0302020204030204" pitchFamily="34" charset="0"/>
                <a:cs typeface="Calibri Light" panose="020F0302020204030204" pitchFamily="34" charset="0"/>
              </a:rPr>
              <a:t>Propuesta Arquitectónica</a:t>
            </a:r>
          </a:p>
        </p:txBody>
      </p:sp>
      <p:pic>
        <p:nvPicPr>
          <p:cNvPr id="23" name="Imagen 22" descr="Vista del interior de una casa&#10;&#10;El contenido generado por IA puede ser incorrecto.">
            <a:extLst>
              <a:ext uri="{FF2B5EF4-FFF2-40B4-BE49-F238E27FC236}">
                <a16:creationId xmlns:a16="http://schemas.microsoft.com/office/drawing/2014/main" id="{0017D22A-9171-DD17-D792-CFEB2DB943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9016" y="3239242"/>
            <a:ext cx="3394587" cy="2669559"/>
          </a:xfrm>
          <a:prstGeom prst="rect">
            <a:avLst/>
          </a:prstGeom>
        </p:spPr>
      </p:pic>
    </p:spTree>
    <p:extLst>
      <p:ext uri="{BB962C8B-B14F-4D97-AF65-F5344CB8AC3E}">
        <p14:creationId xmlns:p14="http://schemas.microsoft.com/office/powerpoint/2010/main" val="18419082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719A9A-DACB-A04A-0E73-D709960BAEC6}"/>
            </a:ext>
          </a:extLst>
        </p:cNvPr>
        <p:cNvGrpSpPr/>
        <p:nvPr/>
      </p:nvGrpSpPr>
      <p:grpSpPr>
        <a:xfrm>
          <a:off x="0" y="0"/>
          <a:ext cx="0" cy="0"/>
          <a:chOff x="0" y="0"/>
          <a:chExt cx="0" cy="0"/>
        </a:xfrm>
      </p:grpSpPr>
      <p:sp>
        <p:nvSpPr>
          <p:cNvPr id="6" name="Título 5">
            <a:extLst>
              <a:ext uri="{FF2B5EF4-FFF2-40B4-BE49-F238E27FC236}">
                <a16:creationId xmlns:a16="http://schemas.microsoft.com/office/drawing/2014/main" id="{986675AF-2DE9-D171-4674-AF2628E9E8CA}"/>
              </a:ext>
            </a:extLst>
          </p:cNvPr>
          <p:cNvSpPr>
            <a:spLocks noGrp="1"/>
          </p:cNvSpPr>
          <p:nvPr>
            <p:ph type="title"/>
          </p:nvPr>
        </p:nvSpPr>
        <p:spPr>
          <a:xfrm>
            <a:off x="924929" y="1689288"/>
            <a:ext cx="3433877" cy="1465755"/>
          </a:xfrm>
        </p:spPr>
        <p:txBody>
          <a:bodyPr>
            <a:noAutofit/>
          </a:bodyPr>
          <a:lstStyle/>
          <a:p>
            <a:pPr algn="ctr"/>
            <a:br>
              <a:rPr lang="es-MX" sz="1200" b="0" dirty="0">
                <a:latin typeface="Calibri Light" panose="020F0302020204030204" pitchFamily="34" charset="0"/>
                <a:cs typeface="Calibri Light" panose="020F0302020204030204" pitchFamily="34" charset="0"/>
              </a:rPr>
            </a:br>
            <a:r>
              <a:rPr lang="es-MX" sz="1200" b="0" dirty="0">
                <a:latin typeface="Calibri Light" panose="020F0302020204030204" pitchFamily="34" charset="0"/>
                <a:cs typeface="Calibri Light" panose="020F0302020204030204" pitchFamily="34" charset="0"/>
              </a:rPr>
              <a:t>El segundo componente independiente de 55m2, brinda la oportunidad de recibir invitados en las dos recamaras adicionales con dos baños respectivamente y una estancia, integrándolos a </a:t>
            </a:r>
            <a:r>
              <a:rPr lang="es-MX" sz="1200" b="0">
                <a:latin typeface="Calibri Light" panose="020F0302020204030204" pitchFamily="34" charset="0"/>
                <a:cs typeface="Calibri Light" panose="020F0302020204030204" pitchFamily="34" charset="0"/>
              </a:rPr>
              <a:t>la casa, </a:t>
            </a:r>
            <a:r>
              <a:rPr lang="es-MX" sz="1200" b="0" dirty="0">
                <a:latin typeface="Calibri Light" panose="020F0302020204030204" pitchFamily="34" charset="0"/>
                <a:cs typeface="Calibri Light" panose="020F0302020204030204" pitchFamily="34" charset="0"/>
              </a:rPr>
              <a:t>pero al mismo tiempo brindando la privacidad necesaria.</a:t>
            </a:r>
          </a:p>
        </p:txBody>
      </p:sp>
      <p:pic>
        <p:nvPicPr>
          <p:cNvPr id="5" name="Imagen 4" descr="Casa de madera en el bosque&#10;&#10;El contenido generado por IA puede ser incorrecto.">
            <a:extLst>
              <a:ext uri="{FF2B5EF4-FFF2-40B4-BE49-F238E27FC236}">
                <a16:creationId xmlns:a16="http://schemas.microsoft.com/office/drawing/2014/main" id="{34A58791-5F0C-2708-B76E-0C2CF0E096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93972" y="1385760"/>
            <a:ext cx="3951845" cy="2511391"/>
          </a:xfrm>
          <a:prstGeom prst="rect">
            <a:avLst/>
          </a:prstGeom>
        </p:spPr>
      </p:pic>
      <p:pic>
        <p:nvPicPr>
          <p:cNvPr id="8" name="Imagen 7" descr="Un tren en las vias de tren&#10;&#10;El contenido generado por IA puede ser incorrecto.">
            <a:extLst>
              <a:ext uri="{FF2B5EF4-FFF2-40B4-BE49-F238E27FC236}">
                <a16:creationId xmlns:a16="http://schemas.microsoft.com/office/drawing/2014/main" id="{6DC97A43-BAD8-16DD-21C0-14D9E7E246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833" y="3317656"/>
            <a:ext cx="3683484" cy="2661893"/>
          </a:xfrm>
          <a:prstGeom prst="rect">
            <a:avLst/>
          </a:prstGeom>
        </p:spPr>
      </p:pic>
      <p:sp>
        <p:nvSpPr>
          <p:cNvPr id="10" name="CuadroTexto 9">
            <a:extLst>
              <a:ext uri="{FF2B5EF4-FFF2-40B4-BE49-F238E27FC236}">
                <a16:creationId xmlns:a16="http://schemas.microsoft.com/office/drawing/2014/main" id="{35C32139-D995-B091-70DA-5D38DB4E64E5}"/>
              </a:ext>
            </a:extLst>
          </p:cNvPr>
          <p:cNvSpPr txBox="1"/>
          <p:nvPr/>
        </p:nvSpPr>
        <p:spPr>
          <a:xfrm>
            <a:off x="5096302" y="4272837"/>
            <a:ext cx="3433879" cy="1441584"/>
          </a:xfrm>
          <a:prstGeom prst="rect">
            <a:avLst/>
          </a:prstGeom>
        </p:spPr>
        <p:txBody>
          <a:bodyPr vert="horz" lIns="68580" tIns="34292" rIns="68580" bIns="34292" rtlCol="0" anchor="t">
            <a:noAutofit/>
          </a:bodyPr>
          <a:lstStyle>
            <a:lvl1pPr>
              <a:lnSpc>
                <a:spcPct val="100000"/>
              </a:lnSpc>
              <a:spcBef>
                <a:spcPct val="0"/>
              </a:spcBef>
              <a:buNone/>
              <a:defRPr sz="1600" b="0">
                <a:latin typeface="Calibri Light" panose="020F0302020204030204" pitchFamily="34" charset="0"/>
                <a:ea typeface="+mj-ea"/>
                <a:cs typeface="Calibri Light" panose="020F0302020204030204" pitchFamily="34" charset="0"/>
              </a:defRPr>
            </a:lvl1pPr>
          </a:lstStyle>
          <a:p>
            <a:pPr algn="ctr"/>
            <a:r>
              <a:rPr lang="es-MX" sz="1200" dirty="0"/>
              <a:t>Y en el exterior, el proyecto suma experiencias que elevan cualquier fin de semana a nivel retiro. Cuenta con </a:t>
            </a:r>
            <a:r>
              <a:rPr lang="es-MX" sz="1200" dirty="0" err="1"/>
              <a:t>firepit</a:t>
            </a:r>
            <a:r>
              <a:rPr lang="es-MX" sz="1200" dirty="0"/>
              <a:t> al aire libre para noches bajo estrellas, alberca con pérgola, espacio para camastros y  jacuzzi, para cerrar el día con el cuerpo en calma y el bosque como escenario</a:t>
            </a:r>
          </a:p>
        </p:txBody>
      </p:sp>
      <p:sp>
        <p:nvSpPr>
          <p:cNvPr id="11" name="Título 1">
            <a:extLst>
              <a:ext uri="{FF2B5EF4-FFF2-40B4-BE49-F238E27FC236}">
                <a16:creationId xmlns:a16="http://schemas.microsoft.com/office/drawing/2014/main" id="{1B13304F-4C2A-D073-6907-B3BD5DA69668}"/>
              </a:ext>
            </a:extLst>
          </p:cNvPr>
          <p:cNvSpPr txBox="1">
            <a:spLocks/>
          </p:cNvSpPr>
          <p:nvPr/>
        </p:nvSpPr>
        <p:spPr>
          <a:xfrm>
            <a:off x="6165150" y="80872"/>
            <a:ext cx="2850431" cy="389163"/>
          </a:xfrm>
          <a:prstGeom prst="rect">
            <a:avLst/>
          </a:prstGeom>
        </p:spPr>
        <p:txBody>
          <a:bodyPr vert="horz" lIns="68580" tIns="34292" rIns="68580" bIns="34292" rtlCol="0" anchor="t">
            <a:noAutofit/>
          </a:bodyPr>
          <a:lst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a:lstStyle>
          <a:p>
            <a:pPr algn="ctr"/>
            <a:r>
              <a:rPr lang="es-MX" sz="1801" b="0" dirty="0">
                <a:latin typeface="Calibri Light" panose="020F0302020204030204" pitchFamily="34" charset="0"/>
                <a:cs typeface="Calibri Light" panose="020F0302020204030204" pitchFamily="34" charset="0"/>
              </a:rPr>
              <a:t>Propuesta Arquitectónica</a:t>
            </a:r>
          </a:p>
        </p:txBody>
      </p:sp>
    </p:spTree>
    <p:extLst>
      <p:ext uri="{BB962C8B-B14F-4D97-AF65-F5344CB8AC3E}">
        <p14:creationId xmlns:p14="http://schemas.microsoft.com/office/powerpoint/2010/main" val="31453621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0DCF88-1FBF-16C9-1DB6-C53255AC7882}"/>
            </a:ext>
          </a:extLst>
        </p:cNvPr>
        <p:cNvGrpSpPr/>
        <p:nvPr/>
      </p:nvGrpSpPr>
      <p:grpSpPr>
        <a:xfrm>
          <a:off x="0" y="0"/>
          <a:ext cx="0" cy="0"/>
          <a:chOff x="0" y="0"/>
          <a:chExt cx="0" cy="0"/>
        </a:xfrm>
      </p:grpSpPr>
      <p:sp>
        <p:nvSpPr>
          <p:cNvPr id="6" name="Título 5">
            <a:extLst>
              <a:ext uri="{FF2B5EF4-FFF2-40B4-BE49-F238E27FC236}">
                <a16:creationId xmlns:a16="http://schemas.microsoft.com/office/drawing/2014/main" id="{37A0D01C-1BC3-E623-0185-F8A16502129D}"/>
              </a:ext>
            </a:extLst>
          </p:cNvPr>
          <p:cNvSpPr>
            <a:spLocks noGrp="1"/>
          </p:cNvSpPr>
          <p:nvPr>
            <p:ph type="title"/>
          </p:nvPr>
        </p:nvSpPr>
        <p:spPr>
          <a:xfrm>
            <a:off x="5249325" y="1838094"/>
            <a:ext cx="3433877" cy="708921"/>
          </a:xfrm>
        </p:spPr>
        <p:txBody>
          <a:bodyPr>
            <a:noAutofit/>
          </a:bodyPr>
          <a:lstStyle/>
          <a:p>
            <a:pPr algn="ctr"/>
            <a:r>
              <a:rPr lang="es-MX" sz="1200" b="0" dirty="0">
                <a:latin typeface="Calibri Light" panose="020F0302020204030204" pitchFamily="34" charset="0"/>
                <a:cs typeface="Calibri Light" panose="020F0302020204030204" pitchFamily="34" charset="0"/>
              </a:rPr>
              <a:t>El concepto arquitectónico detrás de Casa Entre Pinos se basa en no alterar la belleza natural del espacio, sino en fundirse con el entorno. </a:t>
            </a:r>
          </a:p>
        </p:txBody>
      </p:sp>
      <p:pic>
        <p:nvPicPr>
          <p:cNvPr id="4" name="Imagen 3" descr="Una banca de piedra&#10;&#10;El contenido generado por IA puede ser incorrecto.">
            <a:extLst>
              <a:ext uri="{FF2B5EF4-FFF2-40B4-BE49-F238E27FC236}">
                <a16:creationId xmlns:a16="http://schemas.microsoft.com/office/drawing/2014/main" id="{6E0C2751-AA16-5C0E-B10E-646372F33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839" y="1485105"/>
            <a:ext cx="3476863" cy="2317908"/>
          </a:xfrm>
          <a:prstGeom prst="rect">
            <a:avLst/>
          </a:prstGeom>
        </p:spPr>
      </p:pic>
      <p:pic>
        <p:nvPicPr>
          <p:cNvPr id="12" name="Imagen 11" descr="Una sala de estar&#10;&#10;El contenido generado por IA puede ser incorrecto.">
            <a:extLst>
              <a:ext uri="{FF2B5EF4-FFF2-40B4-BE49-F238E27FC236}">
                <a16:creationId xmlns:a16="http://schemas.microsoft.com/office/drawing/2014/main" id="{77DD1D86-D93F-EE36-5994-1EF0C154CE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5607" y="3429019"/>
            <a:ext cx="3559360" cy="2495191"/>
          </a:xfrm>
          <a:prstGeom prst="rect">
            <a:avLst/>
          </a:prstGeom>
        </p:spPr>
      </p:pic>
      <p:sp>
        <p:nvSpPr>
          <p:cNvPr id="2" name="Título 1">
            <a:extLst>
              <a:ext uri="{FF2B5EF4-FFF2-40B4-BE49-F238E27FC236}">
                <a16:creationId xmlns:a16="http://schemas.microsoft.com/office/drawing/2014/main" id="{DD9E4725-C85B-EB1C-BF1D-BBC85BA8B618}"/>
              </a:ext>
            </a:extLst>
          </p:cNvPr>
          <p:cNvSpPr txBox="1">
            <a:spLocks/>
          </p:cNvSpPr>
          <p:nvPr/>
        </p:nvSpPr>
        <p:spPr>
          <a:xfrm>
            <a:off x="6106235" y="109152"/>
            <a:ext cx="2850431" cy="389163"/>
          </a:xfrm>
          <a:prstGeom prst="rect">
            <a:avLst/>
          </a:prstGeom>
        </p:spPr>
        <p:txBody>
          <a:bodyPr vert="horz" lIns="68580" tIns="34292" rIns="68580" bIns="34292" rtlCol="0" anchor="t">
            <a:noAutofit/>
          </a:bodyPr>
          <a:lst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a:lstStyle>
          <a:p>
            <a:pPr algn="ctr"/>
            <a:r>
              <a:rPr lang="es-MX" sz="1801" b="0" dirty="0">
                <a:latin typeface="Calibri Light" panose="020F0302020204030204" pitchFamily="34" charset="0"/>
                <a:cs typeface="Calibri Light" panose="020F0302020204030204" pitchFamily="34" charset="0"/>
              </a:rPr>
              <a:t>Propuesta Arquitectónica</a:t>
            </a:r>
          </a:p>
        </p:txBody>
      </p:sp>
      <p:sp>
        <p:nvSpPr>
          <p:cNvPr id="5" name="Título 5">
            <a:extLst>
              <a:ext uri="{FF2B5EF4-FFF2-40B4-BE49-F238E27FC236}">
                <a16:creationId xmlns:a16="http://schemas.microsoft.com/office/drawing/2014/main" id="{27BD2EB8-8E32-0C3C-99E2-4DA92A7CE52F}"/>
              </a:ext>
            </a:extLst>
          </p:cNvPr>
          <p:cNvSpPr txBox="1">
            <a:spLocks/>
          </p:cNvSpPr>
          <p:nvPr/>
        </p:nvSpPr>
        <p:spPr>
          <a:xfrm>
            <a:off x="460808" y="4236038"/>
            <a:ext cx="3433877" cy="1504908"/>
          </a:xfrm>
          <a:prstGeom prst="rect">
            <a:avLst/>
          </a:prstGeom>
        </p:spPr>
        <p:txBody>
          <a:bodyPr vert="horz" lIns="68580" tIns="34292" rIns="68580" bIns="34292" rtlCol="0" anchor="t">
            <a:noAutofit/>
          </a:bodyPr>
          <a:lst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a:lstStyle>
          <a:p>
            <a:pPr algn="ctr"/>
            <a:br>
              <a:rPr lang="es-MX" sz="1200" b="0" dirty="0">
                <a:latin typeface="Calibri Light" panose="020F0302020204030204" pitchFamily="34" charset="0"/>
                <a:cs typeface="Calibri Light" panose="020F0302020204030204" pitchFamily="34" charset="0"/>
              </a:rPr>
            </a:br>
            <a:br>
              <a:rPr lang="es-MX" sz="1200" b="0" dirty="0">
                <a:latin typeface="Calibri Light" panose="020F0302020204030204" pitchFamily="34" charset="0"/>
                <a:cs typeface="Calibri Light" panose="020F0302020204030204" pitchFamily="34" charset="0"/>
              </a:rPr>
            </a:br>
            <a:r>
              <a:rPr lang="es-MX" sz="1200" b="0" dirty="0">
                <a:latin typeface="Calibri Light" panose="020F0302020204030204" pitchFamily="34" charset="0"/>
                <a:cs typeface="Calibri Light" panose="020F0302020204030204" pitchFamily="34" charset="0"/>
              </a:rPr>
              <a:t>Predominan los acabados propios de la región, con una estética cálida y resistente que conecta con el espíritu de Valle de Bravo: madera, teja, estuco, concreto y herrería, creando una atmósfera natural y sofisticada a la vez.</a:t>
            </a:r>
          </a:p>
        </p:txBody>
      </p:sp>
    </p:spTree>
    <p:extLst>
      <p:ext uri="{BB962C8B-B14F-4D97-AF65-F5344CB8AC3E}">
        <p14:creationId xmlns:p14="http://schemas.microsoft.com/office/powerpoint/2010/main" val="11326558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4D9EAEC-2696-9065-80A3-1E0588A1F428}"/>
              </a:ext>
            </a:extLst>
          </p:cNvPr>
          <p:cNvSpPr>
            <a:spLocks noGrp="1"/>
          </p:cNvSpPr>
          <p:nvPr>
            <p:ph type="title"/>
          </p:nvPr>
        </p:nvSpPr>
        <p:spPr>
          <a:xfrm>
            <a:off x="499183" y="2046909"/>
            <a:ext cx="3900649" cy="1441755"/>
          </a:xfrm>
        </p:spPr>
        <p:txBody>
          <a:bodyPr>
            <a:noAutofit/>
          </a:bodyPr>
          <a:lstStyle/>
          <a:p>
            <a:pPr algn="ctr"/>
            <a:r>
              <a:rPr lang="es-MX" sz="1351" b="0" dirty="0">
                <a:latin typeface="Calibri Light" panose="020F0302020204030204" pitchFamily="34" charset="0"/>
                <a:cs typeface="Calibri Light" panose="020F0302020204030204" pitchFamily="34" charset="0"/>
              </a:rPr>
              <a:t>El proyecto “Casa Entre Pinos” está ubicado en el municipio de Valle de Bravo, en la localidad de Cerro Gordo a tan solo 15 minutos de Avándaro y 25 minutos del centro de Valle de Bravo, dentro de la privada habitacional TALO.</a:t>
            </a:r>
          </a:p>
        </p:txBody>
      </p:sp>
      <p:pic>
        <p:nvPicPr>
          <p:cNvPr id="5" name="Imagen 4">
            <a:extLst>
              <a:ext uri="{FF2B5EF4-FFF2-40B4-BE49-F238E27FC236}">
                <a16:creationId xmlns:a16="http://schemas.microsoft.com/office/drawing/2014/main" id="{5C560BB1-BD1E-24A8-57F5-643E1EC3C23B}"/>
              </a:ext>
            </a:extLst>
          </p:cNvPr>
          <p:cNvPicPr>
            <a:picLocks noChangeAspect="1"/>
          </p:cNvPicPr>
          <p:nvPr/>
        </p:nvPicPr>
        <p:blipFill>
          <a:blip r:embed="rId2"/>
          <a:stretch>
            <a:fillRect/>
          </a:stretch>
        </p:blipFill>
        <p:spPr>
          <a:xfrm>
            <a:off x="4852453" y="2018582"/>
            <a:ext cx="3792389" cy="3054335"/>
          </a:xfrm>
          <a:prstGeom prst="rect">
            <a:avLst/>
          </a:prstGeom>
        </p:spPr>
      </p:pic>
      <p:pic>
        <p:nvPicPr>
          <p:cNvPr id="7" name="Imagen 6">
            <a:extLst>
              <a:ext uri="{FF2B5EF4-FFF2-40B4-BE49-F238E27FC236}">
                <a16:creationId xmlns:a16="http://schemas.microsoft.com/office/drawing/2014/main" id="{0E40842B-5E60-10AE-047A-0AFA9C59D9CD}"/>
              </a:ext>
            </a:extLst>
          </p:cNvPr>
          <p:cNvPicPr>
            <a:picLocks noChangeAspect="1"/>
          </p:cNvPicPr>
          <p:nvPr/>
        </p:nvPicPr>
        <p:blipFill>
          <a:blip r:embed="rId3"/>
          <a:stretch>
            <a:fillRect/>
          </a:stretch>
        </p:blipFill>
        <p:spPr>
          <a:xfrm>
            <a:off x="2341251" y="3488669"/>
            <a:ext cx="2328863" cy="1835945"/>
          </a:xfrm>
          <a:prstGeom prst="rect">
            <a:avLst/>
          </a:prstGeom>
        </p:spPr>
      </p:pic>
      <p:sp>
        <p:nvSpPr>
          <p:cNvPr id="9" name="CuadroTexto 8">
            <a:extLst>
              <a:ext uri="{FF2B5EF4-FFF2-40B4-BE49-F238E27FC236}">
                <a16:creationId xmlns:a16="http://schemas.microsoft.com/office/drawing/2014/main" id="{CC9606AD-CDEC-A877-8BF4-FC3507B1C4CB}"/>
              </a:ext>
            </a:extLst>
          </p:cNvPr>
          <p:cNvSpPr txBox="1"/>
          <p:nvPr/>
        </p:nvSpPr>
        <p:spPr>
          <a:xfrm>
            <a:off x="5155883" y="5324607"/>
            <a:ext cx="3738319" cy="276999"/>
          </a:xfrm>
          <a:prstGeom prst="rect">
            <a:avLst/>
          </a:prstGeom>
          <a:noFill/>
        </p:spPr>
        <p:txBody>
          <a:bodyPr wrap="square">
            <a:spAutoFit/>
          </a:bodyPr>
          <a:lstStyle/>
          <a:p>
            <a:r>
              <a:rPr lang="es-MX" sz="1200" dirty="0">
                <a:solidFill>
                  <a:srgbClr val="222222"/>
                </a:solidFill>
                <a:latin typeface="Arial" panose="020B0604020202020204" pitchFamily="34" charset="0"/>
              </a:rPr>
              <a:t>https://maps.app.goo.gl/4asW8NkuxBEp6Lct7</a:t>
            </a:r>
            <a:endParaRPr lang="es-MX" sz="1200" dirty="0"/>
          </a:p>
        </p:txBody>
      </p:sp>
      <p:sp>
        <p:nvSpPr>
          <p:cNvPr id="10" name="Título 1">
            <a:extLst>
              <a:ext uri="{FF2B5EF4-FFF2-40B4-BE49-F238E27FC236}">
                <a16:creationId xmlns:a16="http://schemas.microsoft.com/office/drawing/2014/main" id="{C65314BE-822F-00DA-16C3-A77ED4282050}"/>
              </a:ext>
            </a:extLst>
          </p:cNvPr>
          <p:cNvSpPr txBox="1">
            <a:spLocks/>
          </p:cNvSpPr>
          <p:nvPr/>
        </p:nvSpPr>
        <p:spPr>
          <a:xfrm>
            <a:off x="6374895" y="98474"/>
            <a:ext cx="2850431" cy="389163"/>
          </a:xfrm>
          <a:prstGeom prst="rect">
            <a:avLst/>
          </a:prstGeom>
        </p:spPr>
        <p:txBody>
          <a:bodyPr vert="horz" lIns="68580" tIns="34292" rIns="68580" bIns="34292" rtlCol="0" anchor="t">
            <a:noAutofit/>
          </a:bodyPr>
          <a:lst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a:lstStyle>
          <a:p>
            <a:pPr algn="ctr"/>
            <a:r>
              <a:rPr lang="es-MX" sz="1801" b="0" dirty="0">
                <a:latin typeface="Calibri Light" panose="020F0302020204030204" pitchFamily="34" charset="0"/>
                <a:cs typeface="Calibri Light" panose="020F0302020204030204" pitchFamily="34" charset="0"/>
              </a:rPr>
              <a:t>Ubicación</a:t>
            </a:r>
          </a:p>
        </p:txBody>
      </p:sp>
    </p:spTree>
    <p:extLst>
      <p:ext uri="{BB962C8B-B14F-4D97-AF65-F5344CB8AC3E}">
        <p14:creationId xmlns:p14="http://schemas.microsoft.com/office/powerpoint/2010/main" val="23662514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97241F-360A-47F4-C438-68F35AB94033}"/>
            </a:ext>
          </a:extLst>
        </p:cNvPr>
        <p:cNvGrpSpPr/>
        <p:nvPr/>
      </p:nvGrpSpPr>
      <p:grpSpPr>
        <a:xfrm>
          <a:off x="0" y="0"/>
          <a:ext cx="0" cy="0"/>
          <a:chOff x="0" y="0"/>
          <a:chExt cx="0" cy="0"/>
        </a:xfrm>
      </p:grpSpPr>
      <p:sp>
        <p:nvSpPr>
          <p:cNvPr id="3" name="Título 1">
            <a:extLst>
              <a:ext uri="{FF2B5EF4-FFF2-40B4-BE49-F238E27FC236}">
                <a16:creationId xmlns:a16="http://schemas.microsoft.com/office/drawing/2014/main" id="{D3B6F30B-6B9C-6FA1-B579-72BD244E1C3B}"/>
              </a:ext>
            </a:extLst>
          </p:cNvPr>
          <p:cNvSpPr txBox="1">
            <a:spLocks/>
          </p:cNvSpPr>
          <p:nvPr/>
        </p:nvSpPr>
        <p:spPr>
          <a:xfrm>
            <a:off x="6451003" y="84254"/>
            <a:ext cx="2850431" cy="389163"/>
          </a:xfrm>
          <a:prstGeom prst="rect">
            <a:avLst/>
          </a:prstGeom>
        </p:spPr>
        <p:txBody>
          <a:bodyPr vert="horz" lIns="68580" tIns="34292" rIns="68580" bIns="34292" rtlCol="0" anchor="t">
            <a:noAutofit/>
          </a:bodyPr>
          <a:lst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a:lstStyle>
          <a:p>
            <a:pPr algn="ctr"/>
            <a:r>
              <a:rPr lang="es-MX" sz="2100" b="0" dirty="0">
                <a:latin typeface="Calibri Light" panose="020F0302020204030204" pitchFamily="34" charset="0"/>
                <a:cs typeface="Calibri Light" panose="020F0302020204030204" pitchFamily="34" charset="0"/>
              </a:rPr>
              <a:t>Espacios</a:t>
            </a:r>
          </a:p>
        </p:txBody>
      </p:sp>
      <p:pic>
        <p:nvPicPr>
          <p:cNvPr id="8" name="Image 93">
            <a:extLst>
              <a:ext uri="{FF2B5EF4-FFF2-40B4-BE49-F238E27FC236}">
                <a16:creationId xmlns:a16="http://schemas.microsoft.com/office/drawing/2014/main" id="{5973EC49-3C22-FFFD-C82A-9E86D632B9A9}"/>
              </a:ext>
            </a:extLst>
          </p:cNvPr>
          <p:cNvPicPr>
            <a:picLocks/>
          </p:cNvPicPr>
          <p:nvPr/>
        </p:nvPicPr>
        <p:blipFill>
          <a:blip r:embed="rId3" cstate="print"/>
          <a:stretch>
            <a:fillRect/>
          </a:stretch>
        </p:blipFill>
        <p:spPr>
          <a:xfrm>
            <a:off x="214743" y="1619528"/>
            <a:ext cx="2247900" cy="2685099"/>
          </a:xfrm>
          <a:prstGeom prst="rect">
            <a:avLst/>
          </a:prstGeom>
        </p:spPr>
      </p:pic>
      <p:pic>
        <p:nvPicPr>
          <p:cNvPr id="10" name="Image 94">
            <a:extLst>
              <a:ext uri="{FF2B5EF4-FFF2-40B4-BE49-F238E27FC236}">
                <a16:creationId xmlns:a16="http://schemas.microsoft.com/office/drawing/2014/main" id="{36B589F7-148F-1741-A2A6-32BC250D1C0E}"/>
              </a:ext>
            </a:extLst>
          </p:cNvPr>
          <p:cNvPicPr>
            <a:picLocks/>
          </p:cNvPicPr>
          <p:nvPr/>
        </p:nvPicPr>
        <p:blipFill>
          <a:blip r:embed="rId4" cstate="print"/>
          <a:stretch>
            <a:fillRect/>
          </a:stretch>
        </p:blipFill>
        <p:spPr>
          <a:xfrm>
            <a:off x="2921716" y="1619536"/>
            <a:ext cx="2722245" cy="2722245"/>
          </a:xfrm>
          <a:prstGeom prst="rect">
            <a:avLst/>
          </a:prstGeom>
        </p:spPr>
      </p:pic>
      <p:graphicFrame>
        <p:nvGraphicFramePr>
          <p:cNvPr id="13" name="Tabla 12">
            <a:extLst>
              <a:ext uri="{FF2B5EF4-FFF2-40B4-BE49-F238E27FC236}">
                <a16:creationId xmlns:a16="http://schemas.microsoft.com/office/drawing/2014/main" id="{DEF9A8FA-C866-B5F3-5CCA-4BD35700C55E}"/>
              </a:ext>
            </a:extLst>
          </p:cNvPr>
          <p:cNvGraphicFramePr>
            <a:graphicFrameLocks noGrp="1"/>
          </p:cNvGraphicFramePr>
          <p:nvPr>
            <p:extLst>
              <p:ext uri="{D42A27DB-BD31-4B8C-83A1-F6EECF244321}">
                <p14:modId xmlns:p14="http://schemas.microsoft.com/office/powerpoint/2010/main" val="1845642870"/>
              </p:ext>
            </p:extLst>
          </p:nvPr>
        </p:nvGraphicFramePr>
        <p:xfrm>
          <a:off x="635955" y="4508500"/>
          <a:ext cx="1796567" cy="1054163"/>
        </p:xfrm>
        <a:graphic>
          <a:graphicData uri="http://schemas.openxmlformats.org/drawingml/2006/table">
            <a:tbl>
              <a:tblPr/>
              <a:tblGrid>
                <a:gridCol w="1242908">
                  <a:extLst>
                    <a:ext uri="{9D8B030D-6E8A-4147-A177-3AD203B41FA5}">
                      <a16:colId xmlns:a16="http://schemas.microsoft.com/office/drawing/2014/main" val="1686990251"/>
                    </a:ext>
                  </a:extLst>
                </a:gridCol>
                <a:gridCol w="553659">
                  <a:extLst>
                    <a:ext uri="{9D8B030D-6E8A-4147-A177-3AD203B41FA5}">
                      <a16:colId xmlns:a16="http://schemas.microsoft.com/office/drawing/2014/main" val="1219030596"/>
                    </a:ext>
                  </a:extLst>
                </a:gridCol>
              </a:tblGrid>
              <a:tr h="151643">
                <a:tc>
                  <a:txBody>
                    <a:bodyPr/>
                    <a:lstStyle/>
                    <a:p>
                      <a:pPr algn="l" fontAlgn="t">
                        <a:buNone/>
                      </a:pPr>
                      <a:r>
                        <a:rPr lang="es-MX" sz="900" b="0" i="0" u="none" strike="noStrike" dirty="0">
                          <a:solidFill>
                            <a:srgbClr val="000000"/>
                          </a:solidFill>
                          <a:effectLst/>
                          <a:latin typeface="Calibri Light" panose="020F0302020204030204" pitchFamily="34" charset="0"/>
                        </a:rPr>
                        <a:t>RECÁMARA 2</a:t>
                      </a:r>
                    </a:p>
                  </a:txBody>
                  <a:tcPr marL="7145" marR="7145" marT="7145" marB="0">
                    <a:lnL>
                      <a:noFill/>
                    </a:lnL>
                    <a:lnR>
                      <a:noFill/>
                    </a:lnR>
                    <a:lnT>
                      <a:noFill/>
                    </a:lnT>
                    <a:lnB>
                      <a:noFill/>
                    </a:lnB>
                    <a:solidFill>
                      <a:srgbClr val="DCE6F1"/>
                    </a:solidFill>
                  </a:tcPr>
                </a:tc>
                <a:tc>
                  <a:txBody>
                    <a:bodyPr/>
                    <a:lstStyle/>
                    <a:p>
                      <a:pPr algn="r" fontAlgn="t">
                        <a:buNone/>
                      </a:pPr>
                      <a:r>
                        <a:rPr lang="es-MX" sz="900" b="0" i="0" u="none" strike="noStrike">
                          <a:solidFill>
                            <a:srgbClr val="000000"/>
                          </a:solidFill>
                          <a:effectLst/>
                          <a:latin typeface="Calibri Light" panose="020F0302020204030204" pitchFamily="34" charset="0"/>
                        </a:rPr>
                        <a:t>14.65</a:t>
                      </a:r>
                    </a:p>
                  </a:txBody>
                  <a:tcPr marL="7145" marR="7145" marT="7145" marB="0">
                    <a:lnL>
                      <a:noFill/>
                    </a:lnL>
                    <a:lnR>
                      <a:noFill/>
                    </a:lnR>
                    <a:lnT>
                      <a:noFill/>
                    </a:lnT>
                    <a:lnB>
                      <a:noFill/>
                    </a:lnB>
                    <a:solidFill>
                      <a:srgbClr val="DCE6F1"/>
                    </a:solidFill>
                  </a:tcPr>
                </a:tc>
                <a:extLst>
                  <a:ext uri="{0D108BD9-81ED-4DB2-BD59-A6C34878D82A}">
                    <a16:rowId xmlns:a16="http://schemas.microsoft.com/office/drawing/2014/main" val="302423658"/>
                  </a:ext>
                </a:extLst>
              </a:tr>
              <a:tr h="151643">
                <a:tc>
                  <a:txBody>
                    <a:bodyPr/>
                    <a:lstStyle/>
                    <a:p>
                      <a:pPr algn="l" fontAlgn="t">
                        <a:buNone/>
                      </a:pPr>
                      <a:r>
                        <a:rPr lang="es-MX" sz="900" b="0" i="0" u="none" strike="noStrike" dirty="0">
                          <a:solidFill>
                            <a:srgbClr val="000000"/>
                          </a:solidFill>
                          <a:effectLst/>
                          <a:latin typeface="Calibri Light" panose="020F0302020204030204" pitchFamily="34" charset="0"/>
                        </a:rPr>
                        <a:t>RECÁMARA 3</a:t>
                      </a:r>
                    </a:p>
                  </a:txBody>
                  <a:tcPr marL="7145" marR="7145" marT="7145" marB="0">
                    <a:lnL>
                      <a:noFill/>
                    </a:lnL>
                    <a:lnR>
                      <a:noFill/>
                    </a:lnR>
                    <a:lnT>
                      <a:noFill/>
                    </a:lnT>
                    <a:lnB>
                      <a:noFill/>
                    </a:lnB>
                    <a:solidFill>
                      <a:srgbClr val="D9D9D9"/>
                    </a:solidFill>
                  </a:tcPr>
                </a:tc>
                <a:tc>
                  <a:txBody>
                    <a:bodyPr/>
                    <a:lstStyle/>
                    <a:p>
                      <a:pPr algn="r" fontAlgn="t">
                        <a:buNone/>
                      </a:pPr>
                      <a:r>
                        <a:rPr lang="es-MX" sz="900" b="0" i="0" u="none" strike="noStrike" dirty="0">
                          <a:solidFill>
                            <a:srgbClr val="000000"/>
                          </a:solidFill>
                          <a:effectLst/>
                          <a:latin typeface="Calibri Light" panose="020F0302020204030204" pitchFamily="34" charset="0"/>
                        </a:rPr>
                        <a:t>13.40</a:t>
                      </a:r>
                    </a:p>
                  </a:txBody>
                  <a:tcPr marL="7145" marR="7145" marT="7145" marB="0">
                    <a:lnL>
                      <a:noFill/>
                    </a:lnL>
                    <a:lnR>
                      <a:noFill/>
                    </a:lnR>
                    <a:lnT>
                      <a:noFill/>
                    </a:lnT>
                    <a:lnB>
                      <a:noFill/>
                    </a:lnB>
                    <a:solidFill>
                      <a:srgbClr val="D9D9D9"/>
                    </a:solidFill>
                  </a:tcPr>
                </a:tc>
                <a:extLst>
                  <a:ext uri="{0D108BD9-81ED-4DB2-BD59-A6C34878D82A}">
                    <a16:rowId xmlns:a16="http://schemas.microsoft.com/office/drawing/2014/main" val="2043825273"/>
                  </a:ext>
                </a:extLst>
              </a:tr>
              <a:tr h="151643">
                <a:tc>
                  <a:txBody>
                    <a:bodyPr/>
                    <a:lstStyle/>
                    <a:p>
                      <a:pPr algn="l" fontAlgn="t">
                        <a:buNone/>
                      </a:pPr>
                      <a:r>
                        <a:rPr lang="es-MX" sz="900" b="0" i="0" u="none" strike="noStrike" dirty="0">
                          <a:solidFill>
                            <a:srgbClr val="000000"/>
                          </a:solidFill>
                          <a:effectLst/>
                          <a:latin typeface="Calibri Light" panose="020F0302020204030204" pitchFamily="34" charset="0"/>
                        </a:rPr>
                        <a:t>TERRAZA</a:t>
                      </a:r>
                    </a:p>
                  </a:txBody>
                  <a:tcPr marL="7145" marR="7145" marT="7145" marB="0">
                    <a:lnL>
                      <a:noFill/>
                    </a:lnL>
                    <a:lnR>
                      <a:noFill/>
                    </a:lnR>
                    <a:lnT>
                      <a:noFill/>
                    </a:lnT>
                    <a:lnB>
                      <a:noFill/>
                    </a:lnB>
                    <a:solidFill>
                      <a:srgbClr val="DCE6F1"/>
                    </a:solidFill>
                  </a:tcPr>
                </a:tc>
                <a:tc>
                  <a:txBody>
                    <a:bodyPr/>
                    <a:lstStyle/>
                    <a:p>
                      <a:pPr algn="r" fontAlgn="t">
                        <a:buNone/>
                      </a:pPr>
                      <a:r>
                        <a:rPr lang="es-MX" sz="900" b="0" i="0" u="none" strike="noStrike" dirty="0">
                          <a:solidFill>
                            <a:srgbClr val="000000"/>
                          </a:solidFill>
                          <a:effectLst/>
                          <a:latin typeface="Calibri Light" panose="020F0302020204030204" pitchFamily="34" charset="0"/>
                        </a:rPr>
                        <a:t>22.34</a:t>
                      </a:r>
                    </a:p>
                  </a:txBody>
                  <a:tcPr marL="7145" marR="7145" marT="7145" marB="0">
                    <a:lnL>
                      <a:noFill/>
                    </a:lnL>
                    <a:lnR>
                      <a:noFill/>
                    </a:lnR>
                    <a:lnT>
                      <a:noFill/>
                    </a:lnT>
                    <a:lnB>
                      <a:noFill/>
                    </a:lnB>
                    <a:solidFill>
                      <a:srgbClr val="DCE6F1"/>
                    </a:solidFill>
                  </a:tcPr>
                </a:tc>
                <a:extLst>
                  <a:ext uri="{0D108BD9-81ED-4DB2-BD59-A6C34878D82A}">
                    <a16:rowId xmlns:a16="http://schemas.microsoft.com/office/drawing/2014/main" val="49054993"/>
                  </a:ext>
                </a:extLst>
              </a:tr>
              <a:tr h="151643">
                <a:tc>
                  <a:txBody>
                    <a:bodyPr/>
                    <a:lstStyle/>
                    <a:p>
                      <a:pPr algn="l" fontAlgn="t">
                        <a:buNone/>
                      </a:pPr>
                      <a:r>
                        <a:rPr lang="es-MX" sz="900" b="0" i="0" u="none" strike="noStrike" dirty="0">
                          <a:solidFill>
                            <a:srgbClr val="000000"/>
                          </a:solidFill>
                          <a:effectLst/>
                          <a:latin typeface="Calibri Light" panose="020F0302020204030204" pitchFamily="34" charset="0"/>
                        </a:rPr>
                        <a:t>RECÁMARA PRINCIPAL</a:t>
                      </a:r>
                    </a:p>
                  </a:txBody>
                  <a:tcPr marL="7145" marR="7145" marT="7145" marB="0">
                    <a:lnL>
                      <a:noFill/>
                    </a:lnL>
                    <a:lnR>
                      <a:noFill/>
                    </a:lnR>
                    <a:lnT>
                      <a:noFill/>
                    </a:lnT>
                    <a:lnB>
                      <a:noFill/>
                    </a:lnB>
                    <a:solidFill>
                      <a:srgbClr val="D9D9D9"/>
                    </a:solidFill>
                  </a:tcPr>
                </a:tc>
                <a:tc>
                  <a:txBody>
                    <a:bodyPr/>
                    <a:lstStyle/>
                    <a:p>
                      <a:pPr algn="r" fontAlgn="t">
                        <a:buNone/>
                      </a:pPr>
                      <a:r>
                        <a:rPr lang="es-MX" sz="900" b="0" i="0" u="none" strike="noStrike">
                          <a:solidFill>
                            <a:srgbClr val="000000"/>
                          </a:solidFill>
                          <a:effectLst/>
                          <a:latin typeface="Calibri Light" panose="020F0302020204030204" pitchFamily="34" charset="0"/>
                        </a:rPr>
                        <a:t>14.24</a:t>
                      </a:r>
                    </a:p>
                  </a:txBody>
                  <a:tcPr marL="7145" marR="7145" marT="7145" marB="0">
                    <a:lnL>
                      <a:noFill/>
                    </a:lnL>
                    <a:lnR>
                      <a:noFill/>
                    </a:lnR>
                    <a:lnT>
                      <a:noFill/>
                    </a:lnT>
                    <a:lnB>
                      <a:noFill/>
                    </a:lnB>
                    <a:solidFill>
                      <a:srgbClr val="D9D9D9"/>
                    </a:solidFill>
                  </a:tcPr>
                </a:tc>
                <a:extLst>
                  <a:ext uri="{0D108BD9-81ED-4DB2-BD59-A6C34878D82A}">
                    <a16:rowId xmlns:a16="http://schemas.microsoft.com/office/drawing/2014/main" val="2797492931"/>
                  </a:ext>
                </a:extLst>
              </a:tr>
              <a:tr h="151643">
                <a:tc>
                  <a:txBody>
                    <a:bodyPr/>
                    <a:lstStyle/>
                    <a:p>
                      <a:pPr algn="l" fontAlgn="t">
                        <a:buNone/>
                      </a:pPr>
                      <a:r>
                        <a:rPr lang="es-MX" sz="900" b="0" i="0" u="none" strike="noStrike" dirty="0">
                          <a:solidFill>
                            <a:srgbClr val="000000"/>
                          </a:solidFill>
                          <a:effectLst/>
                          <a:latin typeface="Calibri Light" panose="020F0302020204030204" pitchFamily="34" charset="0"/>
                        </a:rPr>
                        <a:t>VESTIDOR</a:t>
                      </a:r>
                    </a:p>
                  </a:txBody>
                  <a:tcPr marL="7145" marR="7145" marT="7145" marB="0">
                    <a:lnL>
                      <a:noFill/>
                    </a:lnL>
                    <a:lnR>
                      <a:noFill/>
                    </a:lnR>
                    <a:lnT>
                      <a:noFill/>
                    </a:lnT>
                    <a:lnB>
                      <a:noFill/>
                    </a:lnB>
                    <a:solidFill>
                      <a:srgbClr val="DCE6F1"/>
                    </a:solidFill>
                  </a:tcPr>
                </a:tc>
                <a:tc>
                  <a:txBody>
                    <a:bodyPr/>
                    <a:lstStyle/>
                    <a:p>
                      <a:pPr algn="r" fontAlgn="t">
                        <a:buNone/>
                      </a:pPr>
                      <a:r>
                        <a:rPr lang="es-MX" sz="900" b="0" i="0" u="none" strike="noStrike">
                          <a:solidFill>
                            <a:srgbClr val="000000"/>
                          </a:solidFill>
                          <a:effectLst/>
                          <a:latin typeface="Calibri Light" panose="020F0302020204030204" pitchFamily="34" charset="0"/>
                        </a:rPr>
                        <a:t>6.67</a:t>
                      </a:r>
                    </a:p>
                  </a:txBody>
                  <a:tcPr marL="7145" marR="7145" marT="7145" marB="0">
                    <a:lnL>
                      <a:noFill/>
                    </a:lnL>
                    <a:lnR>
                      <a:noFill/>
                    </a:lnR>
                    <a:lnT>
                      <a:noFill/>
                    </a:lnT>
                    <a:lnB>
                      <a:noFill/>
                    </a:lnB>
                    <a:solidFill>
                      <a:srgbClr val="DCE6F1"/>
                    </a:solidFill>
                  </a:tcPr>
                </a:tc>
                <a:extLst>
                  <a:ext uri="{0D108BD9-81ED-4DB2-BD59-A6C34878D82A}">
                    <a16:rowId xmlns:a16="http://schemas.microsoft.com/office/drawing/2014/main" val="3298453876"/>
                  </a:ext>
                </a:extLst>
              </a:tr>
              <a:tr h="127024">
                <a:tc>
                  <a:txBody>
                    <a:bodyPr/>
                    <a:lstStyle/>
                    <a:p>
                      <a:pPr algn="l" fontAlgn="t">
                        <a:buNone/>
                      </a:pPr>
                      <a:r>
                        <a:rPr lang="es-MX" sz="900" b="0" i="0" u="none" strike="noStrike" dirty="0">
                          <a:solidFill>
                            <a:srgbClr val="000000"/>
                          </a:solidFill>
                          <a:effectLst/>
                          <a:latin typeface="Calibri Light" panose="020F0302020204030204" pitchFamily="34" charset="0"/>
                        </a:rPr>
                        <a:t>VESTÍBULOS</a:t>
                      </a:r>
                    </a:p>
                  </a:txBody>
                  <a:tcPr marL="7145" marR="7145" marT="7145" marB="0">
                    <a:lnL>
                      <a:noFill/>
                    </a:lnL>
                    <a:lnR>
                      <a:noFill/>
                    </a:lnR>
                    <a:lnT>
                      <a:noFill/>
                    </a:lnT>
                    <a:lnB>
                      <a:noFill/>
                    </a:lnB>
                    <a:solidFill>
                      <a:srgbClr val="D9D9D9"/>
                    </a:solidFill>
                  </a:tcPr>
                </a:tc>
                <a:tc>
                  <a:txBody>
                    <a:bodyPr/>
                    <a:lstStyle/>
                    <a:p>
                      <a:pPr algn="r" fontAlgn="t">
                        <a:buNone/>
                      </a:pPr>
                      <a:r>
                        <a:rPr lang="es-MX" sz="900" b="0" i="0" u="none" strike="noStrike" dirty="0">
                          <a:solidFill>
                            <a:srgbClr val="000000"/>
                          </a:solidFill>
                          <a:effectLst/>
                          <a:latin typeface="Calibri Light" panose="020F0302020204030204" pitchFamily="34" charset="0"/>
                        </a:rPr>
                        <a:t>11.84</a:t>
                      </a:r>
                    </a:p>
                  </a:txBody>
                  <a:tcPr marL="7145" marR="7145" marT="7145" marB="0">
                    <a:lnL>
                      <a:noFill/>
                    </a:lnL>
                    <a:lnR>
                      <a:noFill/>
                    </a:lnR>
                    <a:lnT>
                      <a:noFill/>
                    </a:lnT>
                    <a:lnB>
                      <a:noFill/>
                    </a:lnB>
                    <a:solidFill>
                      <a:srgbClr val="D9D9D9"/>
                    </a:solidFill>
                  </a:tcPr>
                </a:tc>
                <a:extLst>
                  <a:ext uri="{0D108BD9-81ED-4DB2-BD59-A6C34878D82A}">
                    <a16:rowId xmlns:a16="http://schemas.microsoft.com/office/drawing/2014/main" val="2533906423"/>
                  </a:ext>
                </a:extLst>
              </a:tr>
              <a:tr h="151643">
                <a:tc>
                  <a:txBody>
                    <a:bodyPr/>
                    <a:lstStyle/>
                    <a:p>
                      <a:pPr algn="l" fontAlgn="t">
                        <a:buNone/>
                      </a:pPr>
                      <a:r>
                        <a:rPr lang="es-MX" sz="900" b="0" i="0" u="none" strike="noStrike">
                          <a:solidFill>
                            <a:srgbClr val="000000"/>
                          </a:solidFill>
                          <a:effectLst/>
                          <a:latin typeface="Calibri Light" panose="020F0302020204030204" pitchFamily="34" charset="0"/>
                        </a:rPr>
                        <a:t>BAÑOS</a:t>
                      </a:r>
                    </a:p>
                  </a:txBody>
                  <a:tcPr marL="7145" marR="7145" marT="7145" marB="0">
                    <a:lnL>
                      <a:noFill/>
                    </a:lnL>
                    <a:lnR>
                      <a:noFill/>
                    </a:lnR>
                    <a:lnT>
                      <a:noFill/>
                    </a:lnT>
                    <a:lnB>
                      <a:noFill/>
                    </a:lnB>
                    <a:solidFill>
                      <a:srgbClr val="DCE6F1"/>
                    </a:solidFill>
                  </a:tcPr>
                </a:tc>
                <a:tc>
                  <a:txBody>
                    <a:bodyPr/>
                    <a:lstStyle/>
                    <a:p>
                      <a:pPr algn="r" fontAlgn="t">
                        <a:buNone/>
                      </a:pPr>
                      <a:r>
                        <a:rPr lang="es-MX" sz="900" b="0" i="0" u="none" strike="noStrike" dirty="0">
                          <a:solidFill>
                            <a:srgbClr val="000000"/>
                          </a:solidFill>
                          <a:effectLst/>
                          <a:latin typeface="Calibri Light" panose="020F0302020204030204" pitchFamily="34" charset="0"/>
                        </a:rPr>
                        <a:t>11.35</a:t>
                      </a:r>
                    </a:p>
                  </a:txBody>
                  <a:tcPr marL="7145" marR="7145" marT="7145" marB="0">
                    <a:lnL>
                      <a:noFill/>
                    </a:lnL>
                    <a:lnR>
                      <a:noFill/>
                    </a:lnR>
                    <a:lnT>
                      <a:noFill/>
                    </a:lnT>
                    <a:lnB>
                      <a:noFill/>
                    </a:lnB>
                    <a:solidFill>
                      <a:srgbClr val="DCE6F1"/>
                    </a:solidFill>
                  </a:tcPr>
                </a:tc>
                <a:extLst>
                  <a:ext uri="{0D108BD9-81ED-4DB2-BD59-A6C34878D82A}">
                    <a16:rowId xmlns:a16="http://schemas.microsoft.com/office/drawing/2014/main" val="2629078142"/>
                  </a:ext>
                </a:extLst>
              </a:tr>
            </a:tbl>
          </a:graphicData>
        </a:graphic>
      </p:graphicFrame>
      <p:graphicFrame>
        <p:nvGraphicFramePr>
          <p:cNvPr id="15" name="Tabla 14">
            <a:extLst>
              <a:ext uri="{FF2B5EF4-FFF2-40B4-BE49-F238E27FC236}">
                <a16:creationId xmlns:a16="http://schemas.microsoft.com/office/drawing/2014/main" id="{FDACA624-5080-81AE-D322-558EBEFD6DF2}"/>
              </a:ext>
            </a:extLst>
          </p:cNvPr>
          <p:cNvGraphicFramePr>
            <a:graphicFrameLocks noGrp="1"/>
          </p:cNvGraphicFramePr>
          <p:nvPr>
            <p:extLst>
              <p:ext uri="{D42A27DB-BD31-4B8C-83A1-F6EECF244321}">
                <p14:modId xmlns:p14="http://schemas.microsoft.com/office/powerpoint/2010/main" val="1593897954"/>
              </p:ext>
            </p:extLst>
          </p:nvPr>
        </p:nvGraphicFramePr>
        <p:xfrm>
          <a:off x="3413474" y="4508500"/>
          <a:ext cx="2317052" cy="1141391"/>
        </p:xfrm>
        <a:graphic>
          <a:graphicData uri="http://schemas.openxmlformats.org/drawingml/2006/table">
            <a:tbl>
              <a:tblPr/>
              <a:tblGrid>
                <a:gridCol w="1499267">
                  <a:extLst>
                    <a:ext uri="{9D8B030D-6E8A-4147-A177-3AD203B41FA5}">
                      <a16:colId xmlns:a16="http://schemas.microsoft.com/office/drawing/2014/main" val="1493273711"/>
                    </a:ext>
                  </a:extLst>
                </a:gridCol>
                <a:gridCol w="817785">
                  <a:extLst>
                    <a:ext uri="{9D8B030D-6E8A-4147-A177-3AD203B41FA5}">
                      <a16:colId xmlns:a16="http://schemas.microsoft.com/office/drawing/2014/main" val="2539483967"/>
                    </a:ext>
                  </a:extLst>
                </a:gridCol>
              </a:tblGrid>
              <a:tr h="151643">
                <a:tc>
                  <a:txBody>
                    <a:bodyPr/>
                    <a:lstStyle/>
                    <a:p>
                      <a:pPr algn="l" fontAlgn="t">
                        <a:buNone/>
                      </a:pPr>
                      <a:r>
                        <a:rPr lang="es-MX" sz="900" b="0" i="0" u="none" strike="noStrike" dirty="0">
                          <a:solidFill>
                            <a:srgbClr val="000000"/>
                          </a:solidFill>
                          <a:effectLst/>
                          <a:latin typeface="Calibri Light" panose="020F0302020204030204" pitchFamily="34" charset="0"/>
                        </a:rPr>
                        <a:t>TERRAZAS</a:t>
                      </a:r>
                    </a:p>
                  </a:txBody>
                  <a:tcPr marL="7145" marR="7145" marT="7145" marB="0">
                    <a:lnL>
                      <a:noFill/>
                    </a:lnL>
                    <a:lnR>
                      <a:noFill/>
                    </a:lnR>
                    <a:lnT>
                      <a:noFill/>
                    </a:lnT>
                    <a:lnB>
                      <a:noFill/>
                    </a:lnB>
                    <a:solidFill>
                      <a:srgbClr val="DCE6F1"/>
                    </a:solidFill>
                  </a:tcPr>
                </a:tc>
                <a:tc>
                  <a:txBody>
                    <a:bodyPr/>
                    <a:lstStyle/>
                    <a:p>
                      <a:pPr algn="r" fontAlgn="t">
                        <a:buNone/>
                      </a:pPr>
                      <a:r>
                        <a:rPr lang="es-MX" sz="900" b="0" i="0" u="none" strike="noStrike">
                          <a:solidFill>
                            <a:srgbClr val="000000"/>
                          </a:solidFill>
                          <a:effectLst/>
                          <a:latin typeface="Calibri Light" panose="020F0302020204030204" pitchFamily="34" charset="0"/>
                        </a:rPr>
                        <a:t>31.49</a:t>
                      </a:r>
                    </a:p>
                  </a:txBody>
                  <a:tcPr marL="7145" marR="7145" marT="7145" marB="0">
                    <a:lnL>
                      <a:noFill/>
                    </a:lnL>
                    <a:lnR>
                      <a:noFill/>
                    </a:lnR>
                    <a:lnT>
                      <a:noFill/>
                    </a:lnT>
                    <a:lnB>
                      <a:noFill/>
                    </a:lnB>
                    <a:solidFill>
                      <a:srgbClr val="DCE6F1"/>
                    </a:solidFill>
                  </a:tcPr>
                </a:tc>
                <a:extLst>
                  <a:ext uri="{0D108BD9-81ED-4DB2-BD59-A6C34878D82A}">
                    <a16:rowId xmlns:a16="http://schemas.microsoft.com/office/drawing/2014/main" val="3433598325"/>
                  </a:ext>
                </a:extLst>
              </a:tr>
              <a:tr h="151643">
                <a:tc>
                  <a:txBody>
                    <a:bodyPr/>
                    <a:lstStyle/>
                    <a:p>
                      <a:pPr algn="l" fontAlgn="t">
                        <a:buNone/>
                      </a:pPr>
                      <a:r>
                        <a:rPr lang="es-MX" sz="900" b="0" i="0" u="none" strike="noStrike" dirty="0">
                          <a:solidFill>
                            <a:srgbClr val="000000"/>
                          </a:solidFill>
                          <a:effectLst/>
                          <a:latin typeface="Calibri Light" panose="020F0302020204030204" pitchFamily="34" charset="0"/>
                        </a:rPr>
                        <a:t>COCINA</a:t>
                      </a:r>
                    </a:p>
                  </a:txBody>
                  <a:tcPr marL="7145" marR="7145" marT="7145" marB="0">
                    <a:lnL>
                      <a:noFill/>
                    </a:lnL>
                    <a:lnR>
                      <a:noFill/>
                    </a:lnR>
                    <a:lnT>
                      <a:noFill/>
                    </a:lnT>
                    <a:lnB>
                      <a:noFill/>
                    </a:lnB>
                    <a:solidFill>
                      <a:srgbClr val="D9D9D9"/>
                    </a:solidFill>
                  </a:tcPr>
                </a:tc>
                <a:tc>
                  <a:txBody>
                    <a:bodyPr/>
                    <a:lstStyle/>
                    <a:p>
                      <a:pPr algn="r" fontAlgn="t">
                        <a:buNone/>
                      </a:pPr>
                      <a:r>
                        <a:rPr lang="es-MX" sz="900" b="0" i="0" u="none" strike="noStrike">
                          <a:solidFill>
                            <a:srgbClr val="000000"/>
                          </a:solidFill>
                          <a:effectLst/>
                          <a:latin typeface="Calibri Light" panose="020F0302020204030204" pitchFamily="34" charset="0"/>
                        </a:rPr>
                        <a:t>15.95</a:t>
                      </a:r>
                    </a:p>
                  </a:txBody>
                  <a:tcPr marL="7145" marR="7145" marT="7145" marB="0">
                    <a:lnL>
                      <a:noFill/>
                    </a:lnL>
                    <a:lnR>
                      <a:noFill/>
                    </a:lnR>
                    <a:lnT>
                      <a:noFill/>
                    </a:lnT>
                    <a:lnB>
                      <a:noFill/>
                    </a:lnB>
                    <a:solidFill>
                      <a:srgbClr val="D9D9D9"/>
                    </a:solidFill>
                  </a:tcPr>
                </a:tc>
                <a:extLst>
                  <a:ext uri="{0D108BD9-81ED-4DB2-BD59-A6C34878D82A}">
                    <a16:rowId xmlns:a16="http://schemas.microsoft.com/office/drawing/2014/main" val="2059264009"/>
                  </a:ext>
                </a:extLst>
              </a:tr>
              <a:tr h="151643">
                <a:tc>
                  <a:txBody>
                    <a:bodyPr/>
                    <a:lstStyle/>
                    <a:p>
                      <a:pPr algn="l" fontAlgn="t">
                        <a:buNone/>
                      </a:pPr>
                      <a:r>
                        <a:rPr lang="es-MX" sz="900" b="0" i="0" u="none" strike="noStrike" dirty="0">
                          <a:solidFill>
                            <a:srgbClr val="000000"/>
                          </a:solidFill>
                          <a:effectLst/>
                          <a:latin typeface="Calibri Light" panose="020F0302020204030204" pitchFamily="34" charset="0"/>
                        </a:rPr>
                        <a:t>SALA-COMEDOR</a:t>
                      </a:r>
                    </a:p>
                  </a:txBody>
                  <a:tcPr marL="7145" marR="7145" marT="7145" marB="0">
                    <a:lnL>
                      <a:noFill/>
                    </a:lnL>
                    <a:lnR>
                      <a:noFill/>
                    </a:lnR>
                    <a:lnT>
                      <a:noFill/>
                    </a:lnT>
                    <a:lnB>
                      <a:noFill/>
                    </a:lnB>
                    <a:solidFill>
                      <a:srgbClr val="DCE6F1"/>
                    </a:solidFill>
                  </a:tcPr>
                </a:tc>
                <a:tc>
                  <a:txBody>
                    <a:bodyPr/>
                    <a:lstStyle/>
                    <a:p>
                      <a:pPr algn="r" fontAlgn="t">
                        <a:buNone/>
                      </a:pPr>
                      <a:r>
                        <a:rPr lang="es-MX" sz="900" b="0" i="0" u="none" strike="noStrike">
                          <a:solidFill>
                            <a:srgbClr val="000000"/>
                          </a:solidFill>
                          <a:effectLst/>
                          <a:latin typeface="Calibri Light" panose="020F0302020204030204" pitchFamily="34" charset="0"/>
                        </a:rPr>
                        <a:t>38.07</a:t>
                      </a:r>
                    </a:p>
                  </a:txBody>
                  <a:tcPr marL="7145" marR="7145" marT="7145" marB="0">
                    <a:lnL>
                      <a:noFill/>
                    </a:lnL>
                    <a:lnR>
                      <a:noFill/>
                    </a:lnR>
                    <a:lnT>
                      <a:noFill/>
                    </a:lnT>
                    <a:lnB>
                      <a:noFill/>
                    </a:lnB>
                    <a:solidFill>
                      <a:srgbClr val="DCE6F1"/>
                    </a:solidFill>
                  </a:tcPr>
                </a:tc>
                <a:extLst>
                  <a:ext uri="{0D108BD9-81ED-4DB2-BD59-A6C34878D82A}">
                    <a16:rowId xmlns:a16="http://schemas.microsoft.com/office/drawing/2014/main" val="2054747695"/>
                  </a:ext>
                </a:extLst>
              </a:tr>
              <a:tr h="194640">
                <a:tc>
                  <a:txBody>
                    <a:bodyPr/>
                    <a:lstStyle/>
                    <a:p>
                      <a:pPr algn="l" fontAlgn="t">
                        <a:buNone/>
                      </a:pPr>
                      <a:r>
                        <a:rPr lang="es-MX" sz="900" b="0" i="0" u="none" strike="noStrike" dirty="0">
                          <a:solidFill>
                            <a:srgbClr val="000000"/>
                          </a:solidFill>
                          <a:effectLst/>
                          <a:latin typeface="Calibri Light" panose="020F0302020204030204" pitchFamily="34" charset="0"/>
                        </a:rPr>
                        <a:t>CUARTO DE LAVADO</a:t>
                      </a:r>
                    </a:p>
                  </a:txBody>
                  <a:tcPr marL="7145" marR="7145" marT="7145" marB="0">
                    <a:lnL>
                      <a:noFill/>
                    </a:lnL>
                    <a:lnR>
                      <a:noFill/>
                    </a:lnR>
                    <a:lnT>
                      <a:noFill/>
                    </a:lnT>
                    <a:lnB>
                      <a:noFill/>
                    </a:lnB>
                    <a:solidFill>
                      <a:srgbClr val="D9D9D9"/>
                    </a:solidFill>
                  </a:tcPr>
                </a:tc>
                <a:tc>
                  <a:txBody>
                    <a:bodyPr/>
                    <a:lstStyle/>
                    <a:p>
                      <a:pPr algn="r" fontAlgn="t">
                        <a:buNone/>
                      </a:pPr>
                      <a:r>
                        <a:rPr lang="es-MX" sz="900" b="0" i="0" u="none" strike="noStrike" dirty="0">
                          <a:solidFill>
                            <a:srgbClr val="000000"/>
                          </a:solidFill>
                          <a:effectLst/>
                          <a:latin typeface="Calibri Light" panose="020F0302020204030204" pitchFamily="34" charset="0"/>
                        </a:rPr>
                        <a:t>5.17</a:t>
                      </a:r>
                    </a:p>
                  </a:txBody>
                  <a:tcPr marL="7145" marR="7145" marT="7145" marB="0">
                    <a:lnL>
                      <a:noFill/>
                    </a:lnL>
                    <a:lnR>
                      <a:noFill/>
                    </a:lnR>
                    <a:lnT>
                      <a:noFill/>
                    </a:lnT>
                    <a:lnB>
                      <a:noFill/>
                    </a:lnB>
                    <a:solidFill>
                      <a:srgbClr val="D9D9D9"/>
                    </a:solidFill>
                  </a:tcPr>
                </a:tc>
                <a:extLst>
                  <a:ext uri="{0D108BD9-81ED-4DB2-BD59-A6C34878D82A}">
                    <a16:rowId xmlns:a16="http://schemas.microsoft.com/office/drawing/2014/main" val="579561833"/>
                  </a:ext>
                </a:extLst>
              </a:tr>
              <a:tr h="188536">
                <a:tc>
                  <a:txBody>
                    <a:bodyPr/>
                    <a:lstStyle/>
                    <a:p>
                      <a:pPr algn="l" fontAlgn="t">
                        <a:buNone/>
                      </a:pPr>
                      <a:r>
                        <a:rPr lang="es-MX" sz="900" b="0" i="0" u="none" strike="noStrike" dirty="0">
                          <a:solidFill>
                            <a:srgbClr val="000000"/>
                          </a:solidFill>
                          <a:effectLst/>
                          <a:latin typeface="Calibri Light" panose="020F0302020204030204" pitchFamily="34" charset="0"/>
                        </a:rPr>
                        <a:t>CUARTO DE SERVICIO</a:t>
                      </a:r>
                    </a:p>
                  </a:txBody>
                  <a:tcPr marL="7145" marR="7145" marT="7145" marB="0">
                    <a:lnL>
                      <a:noFill/>
                    </a:lnL>
                    <a:lnR>
                      <a:noFill/>
                    </a:lnR>
                    <a:lnT>
                      <a:noFill/>
                    </a:lnT>
                    <a:lnB>
                      <a:noFill/>
                    </a:lnB>
                    <a:solidFill>
                      <a:srgbClr val="DCE6F1"/>
                    </a:solidFill>
                  </a:tcPr>
                </a:tc>
                <a:tc>
                  <a:txBody>
                    <a:bodyPr/>
                    <a:lstStyle/>
                    <a:p>
                      <a:pPr algn="r" fontAlgn="t">
                        <a:buNone/>
                      </a:pPr>
                      <a:r>
                        <a:rPr lang="es-MX" sz="900" b="0" i="0" u="none" strike="noStrike">
                          <a:solidFill>
                            <a:srgbClr val="000000"/>
                          </a:solidFill>
                          <a:effectLst/>
                          <a:latin typeface="Calibri Light" panose="020F0302020204030204" pitchFamily="34" charset="0"/>
                        </a:rPr>
                        <a:t>4.51</a:t>
                      </a:r>
                    </a:p>
                  </a:txBody>
                  <a:tcPr marL="7145" marR="7145" marT="7145" marB="0">
                    <a:lnL>
                      <a:noFill/>
                    </a:lnL>
                    <a:lnR>
                      <a:noFill/>
                    </a:lnR>
                    <a:lnT>
                      <a:noFill/>
                    </a:lnT>
                    <a:lnB>
                      <a:noFill/>
                    </a:lnB>
                    <a:solidFill>
                      <a:srgbClr val="DCE6F1"/>
                    </a:solidFill>
                  </a:tcPr>
                </a:tc>
                <a:extLst>
                  <a:ext uri="{0D108BD9-81ED-4DB2-BD59-A6C34878D82A}">
                    <a16:rowId xmlns:a16="http://schemas.microsoft.com/office/drawing/2014/main" val="4146573743"/>
                  </a:ext>
                </a:extLst>
              </a:tr>
              <a:tr h="151643">
                <a:tc>
                  <a:txBody>
                    <a:bodyPr/>
                    <a:lstStyle/>
                    <a:p>
                      <a:pPr algn="l" fontAlgn="t">
                        <a:buNone/>
                      </a:pPr>
                      <a:r>
                        <a:rPr lang="es-MX" sz="900" b="0" i="0" u="none" strike="noStrike" dirty="0">
                          <a:solidFill>
                            <a:srgbClr val="000000"/>
                          </a:solidFill>
                          <a:effectLst/>
                          <a:latin typeface="Calibri Light" panose="020F0302020204030204" pitchFamily="34" charset="0"/>
                        </a:rPr>
                        <a:t>BAÑOS</a:t>
                      </a:r>
                    </a:p>
                  </a:txBody>
                  <a:tcPr marL="7145" marR="7145" marT="7145" marB="0">
                    <a:lnL>
                      <a:noFill/>
                    </a:lnL>
                    <a:lnR>
                      <a:noFill/>
                    </a:lnR>
                    <a:lnT>
                      <a:noFill/>
                    </a:lnT>
                    <a:lnB>
                      <a:noFill/>
                    </a:lnB>
                    <a:solidFill>
                      <a:srgbClr val="D9D9D9"/>
                    </a:solidFill>
                  </a:tcPr>
                </a:tc>
                <a:tc>
                  <a:txBody>
                    <a:bodyPr/>
                    <a:lstStyle/>
                    <a:p>
                      <a:pPr algn="r" fontAlgn="t">
                        <a:buNone/>
                      </a:pPr>
                      <a:r>
                        <a:rPr lang="es-MX" sz="900" b="0" i="0" u="none" strike="noStrike" dirty="0">
                          <a:solidFill>
                            <a:srgbClr val="000000"/>
                          </a:solidFill>
                          <a:effectLst/>
                          <a:latin typeface="Calibri Light" panose="020F0302020204030204" pitchFamily="34" charset="0"/>
                        </a:rPr>
                        <a:t>5.77</a:t>
                      </a:r>
                    </a:p>
                  </a:txBody>
                  <a:tcPr marL="7145" marR="7145" marT="7145" marB="0">
                    <a:lnL>
                      <a:noFill/>
                    </a:lnL>
                    <a:lnR>
                      <a:noFill/>
                    </a:lnR>
                    <a:lnT>
                      <a:noFill/>
                    </a:lnT>
                    <a:lnB>
                      <a:noFill/>
                    </a:lnB>
                    <a:solidFill>
                      <a:srgbClr val="D9D9D9"/>
                    </a:solidFill>
                  </a:tcPr>
                </a:tc>
                <a:extLst>
                  <a:ext uri="{0D108BD9-81ED-4DB2-BD59-A6C34878D82A}">
                    <a16:rowId xmlns:a16="http://schemas.microsoft.com/office/drawing/2014/main" val="3247743578"/>
                  </a:ext>
                </a:extLst>
              </a:tr>
              <a:tr h="151643">
                <a:tc>
                  <a:txBody>
                    <a:bodyPr/>
                    <a:lstStyle/>
                    <a:p>
                      <a:pPr algn="l" fontAlgn="t">
                        <a:buNone/>
                      </a:pPr>
                      <a:r>
                        <a:rPr lang="es-MX" sz="900" b="0" i="0" u="none" strike="noStrike">
                          <a:solidFill>
                            <a:srgbClr val="000000"/>
                          </a:solidFill>
                          <a:effectLst/>
                          <a:latin typeface="Calibri Light" panose="020F0302020204030204" pitchFamily="34" charset="0"/>
                        </a:rPr>
                        <a:t>VESTÍBULOS</a:t>
                      </a:r>
                    </a:p>
                  </a:txBody>
                  <a:tcPr marL="7145" marR="7145" marT="7145" marB="0">
                    <a:lnL>
                      <a:noFill/>
                    </a:lnL>
                    <a:lnR>
                      <a:noFill/>
                    </a:lnR>
                    <a:lnT>
                      <a:noFill/>
                    </a:lnT>
                    <a:lnB>
                      <a:noFill/>
                    </a:lnB>
                    <a:solidFill>
                      <a:srgbClr val="DCE6F1"/>
                    </a:solidFill>
                  </a:tcPr>
                </a:tc>
                <a:tc>
                  <a:txBody>
                    <a:bodyPr/>
                    <a:lstStyle/>
                    <a:p>
                      <a:pPr algn="r" fontAlgn="t">
                        <a:buNone/>
                      </a:pPr>
                      <a:r>
                        <a:rPr lang="es-MX" sz="900" b="0" i="0" u="none" strike="noStrike" dirty="0">
                          <a:solidFill>
                            <a:srgbClr val="000000"/>
                          </a:solidFill>
                          <a:effectLst/>
                          <a:latin typeface="Calibri Light" panose="020F0302020204030204" pitchFamily="34" charset="0"/>
                        </a:rPr>
                        <a:t>15</a:t>
                      </a:r>
                    </a:p>
                  </a:txBody>
                  <a:tcPr marL="7145" marR="7145" marT="7145" marB="0">
                    <a:lnL>
                      <a:noFill/>
                    </a:lnL>
                    <a:lnR>
                      <a:noFill/>
                    </a:lnR>
                    <a:lnT>
                      <a:noFill/>
                    </a:lnT>
                    <a:lnB>
                      <a:noFill/>
                    </a:lnB>
                    <a:solidFill>
                      <a:srgbClr val="DCE6F1"/>
                    </a:solidFill>
                  </a:tcPr>
                </a:tc>
                <a:extLst>
                  <a:ext uri="{0D108BD9-81ED-4DB2-BD59-A6C34878D82A}">
                    <a16:rowId xmlns:a16="http://schemas.microsoft.com/office/drawing/2014/main" val="454249431"/>
                  </a:ext>
                </a:extLst>
              </a:tr>
            </a:tbl>
          </a:graphicData>
        </a:graphic>
      </p:graphicFrame>
      <p:pic>
        <p:nvPicPr>
          <p:cNvPr id="4" name="Imagen 3">
            <a:extLst>
              <a:ext uri="{FF2B5EF4-FFF2-40B4-BE49-F238E27FC236}">
                <a16:creationId xmlns:a16="http://schemas.microsoft.com/office/drawing/2014/main" id="{C1F6CEDD-A948-A3EB-F044-6B6F65BC6A5B}"/>
              </a:ext>
            </a:extLst>
          </p:cNvPr>
          <p:cNvPicPr>
            <a:picLocks noChangeAspect="1"/>
          </p:cNvPicPr>
          <p:nvPr/>
        </p:nvPicPr>
        <p:blipFill>
          <a:blip r:embed="rId5"/>
          <a:stretch>
            <a:fillRect/>
          </a:stretch>
        </p:blipFill>
        <p:spPr>
          <a:xfrm>
            <a:off x="5940963" y="1628775"/>
            <a:ext cx="3110845" cy="1991582"/>
          </a:xfrm>
          <a:prstGeom prst="rect">
            <a:avLst/>
          </a:prstGeom>
        </p:spPr>
      </p:pic>
      <p:graphicFrame>
        <p:nvGraphicFramePr>
          <p:cNvPr id="6" name="Tabla 5">
            <a:extLst>
              <a:ext uri="{FF2B5EF4-FFF2-40B4-BE49-F238E27FC236}">
                <a16:creationId xmlns:a16="http://schemas.microsoft.com/office/drawing/2014/main" id="{70719341-8E4D-9468-3F19-DF132AD3B4AD}"/>
              </a:ext>
            </a:extLst>
          </p:cNvPr>
          <p:cNvGraphicFramePr>
            <a:graphicFrameLocks noGrp="1"/>
          </p:cNvGraphicFramePr>
          <p:nvPr>
            <p:extLst>
              <p:ext uri="{D42A27DB-BD31-4B8C-83A1-F6EECF244321}">
                <p14:modId xmlns:p14="http://schemas.microsoft.com/office/powerpoint/2010/main" val="4118960079"/>
              </p:ext>
            </p:extLst>
          </p:nvPr>
        </p:nvGraphicFramePr>
        <p:xfrm>
          <a:off x="6598099" y="4508500"/>
          <a:ext cx="1796567" cy="758215"/>
        </p:xfrm>
        <a:graphic>
          <a:graphicData uri="http://schemas.openxmlformats.org/drawingml/2006/table">
            <a:tbl>
              <a:tblPr/>
              <a:tblGrid>
                <a:gridCol w="1242908">
                  <a:extLst>
                    <a:ext uri="{9D8B030D-6E8A-4147-A177-3AD203B41FA5}">
                      <a16:colId xmlns:a16="http://schemas.microsoft.com/office/drawing/2014/main" val="1686990251"/>
                    </a:ext>
                  </a:extLst>
                </a:gridCol>
                <a:gridCol w="553659">
                  <a:extLst>
                    <a:ext uri="{9D8B030D-6E8A-4147-A177-3AD203B41FA5}">
                      <a16:colId xmlns:a16="http://schemas.microsoft.com/office/drawing/2014/main" val="1219030596"/>
                    </a:ext>
                  </a:extLst>
                </a:gridCol>
              </a:tblGrid>
              <a:tr h="151643">
                <a:tc>
                  <a:txBody>
                    <a:bodyPr/>
                    <a:lstStyle/>
                    <a:p>
                      <a:pPr algn="l" fontAlgn="t">
                        <a:buNone/>
                      </a:pPr>
                      <a:r>
                        <a:rPr lang="es-MX" sz="900" b="0" i="0" u="none" strike="noStrike" dirty="0">
                          <a:solidFill>
                            <a:srgbClr val="000000"/>
                          </a:solidFill>
                          <a:effectLst/>
                          <a:latin typeface="Calibri Light" panose="020F0302020204030204" pitchFamily="34" charset="0"/>
                        </a:rPr>
                        <a:t>RECÁMARA 4</a:t>
                      </a:r>
                    </a:p>
                  </a:txBody>
                  <a:tcPr marL="7145" marR="7145" marT="7145" marB="0">
                    <a:lnL>
                      <a:noFill/>
                    </a:lnL>
                    <a:lnR>
                      <a:noFill/>
                    </a:lnR>
                    <a:lnT>
                      <a:noFill/>
                    </a:lnT>
                    <a:lnB>
                      <a:noFill/>
                    </a:lnB>
                    <a:solidFill>
                      <a:srgbClr val="DCE6F1"/>
                    </a:solidFill>
                  </a:tcPr>
                </a:tc>
                <a:tc>
                  <a:txBody>
                    <a:bodyPr/>
                    <a:lstStyle/>
                    <a:p>
                      <a:pPr algn="r" fontAlgn="t">
                        <a:buNone/>
                      </a:pPr>
                      <a:r>
                        <a:rPr lang="es-MX" sz="900" b="0" i="0" u="none" strike="noStrike" dirty="0">
                          <a:solidFill>
                            <a:srgbClr val="000000"/>
                          </a:solidFill>
                          <a:effectLst/>
                          <a:latin typeface="Calibri Light" panose="020F0302020204030204" pitchFamily="34" charset="0"/>
                        </a:rPr>
                        <a:t>7.65</a:t>
                      </a:r>
                    </a:p>
                  </a:txBody>
                  <a:tcPr marL="7145" marR="7145" marT="7145" marB="0">
                    <a:lnL>
                      <a:noFill/>
                    </a:lnL>
                    <a:lnR>
                      <a:noFill/>
                    </a:lnR>
                    <a:lnT>
                      <a:noFill/>
                    </a:lnT>
                    <a:lnB>
                      <a:noFill/>
                    </a:lnB>
                    <a:solidFill>
                      <a:srgbClr val="DCE6F1"/>
                    </a:solidFill>
                  </a:tcPr>
                </a:tc>
                <a:extLst>
                  <a:ext uri="{0D108BD9-81ED-4DB2-BD59-A6C34878D82A}">
                    <a16:rowId xmlns:a16="http://schemas.microsoft.com/office/drawing/2014/main" val="302423658"/>
                  </a:ext>
                </a:extLst>
              </a:tr>
              <a:tr h="151643">
                <a:tc>
                  <a:txBody>
                    <a:bodyPr/>
                    <a:lstStyle/>
                    <a:p>
                      <a:pPr algn="l" fontAlgn="t">
                        <a:buNone/>
                      </a:pPr>
                      <a:r>
                        <a:rPr lang="es-MX" sz="900" b="0" i="0" u="none" strike="noStrike" dirty="0">
                          <a:solidFill>
                            <a:srgbClr val="000000"/>
                          </a:solidFill>
                          <a:effectLst/>
                          <a:latin typeface="Calibri Light" panose="020F0302020204030204" pitchFamily="34" charset="0"/>
                        </a:rPr>
                        <a:t>RECÁMARA 5</a:t>
                      </a:r>
                    </a:p>
                  </a:txBody>
                  <a:tcPr marL="7145" marR="7145" marT="7145" marB="0">
                    <a:lnL>
                      <a:noFill/>
                    </a:lnL>
                    <a:lnR>
                      <a:noFill/>
                    </a:lnR>
                    <a:lnT>
                      <a:noFill/>
                    </a:lnT>
                    <a:lnB>
                      <a:noFill/>
                    </a:lnB>
                    <a:solidFill>
                      <a:srgbClr val="D9D9D9"/>
                    </a:solidFill>
                  </a:tcPr>
                </a:tc>
                <a:tc>
                  <a:txBody>
                    <a:bodyPr/>
                    <a:lstStyle/>
                    <a:p>
                      <a:pPr algn="r" fontAlgn="t">
                        <a:buNone/>
                      </a:pPr>
                      <a:r>
                        <a:rPr lang="es-MX" sz="900" b="0" i="0" u="none" strike="noStrike" dirty="0">
                          <a:solidFill>
                            <a:srgbClr val="000000"/>
                          </a:solidFill>
                          <a:effectLst/>
                          <a:latin typeface="Calibri Light" panose="020F0302020204030204" pitchFamily="34" charset="0"/>
                        </a:rPr>
                        <a:t>7.65</a:t>
                      </a:r>
                    </a:p>
                  </a:txBody>
                  <a:tcPr marL="7145" marR="7145" marT="7145" marB="0">
                    <a:lnL>
                      <a:noFill/>
                    </a:lnL>
                    <a:lnR>
                      <a:noFill/>
                    </a:lnR>
                    <a:lnT>
                      <a:noFill/>
                    </a:lnT>
                    <a:lnB>
                      <a:noFill/>
                    </a:lnB>
                    <a:solidFill>
                      <a:srgbClr val="D9D9D9"/>
                    </a:solidFill>
                  </a:tcPr>
                </a:tc>
                <a:extLst>
                  <a:ext uri="{0D108BD9-81ED-4DB2-BD59-A6C34878D82A}">
                    <a16:rowId xmlns:a16="http://schemas.microsoft.com/office/drawing/2014/main" val="2043825273"/>
                  </a:ext>
                </a:extLst>
              </a:tr>
              <a:tr h="151643">
                <a:tc>
                  <a:txBody>
                    <a:bodyPr/>
                    <a:lstStyle/>
                    <a:p>
                      <a:pPr algn="l" fontAlgn="t">
                        <a:buNone/>
                      </a:pPr>
                      <a:r>
                        <a:rPr lang="es-MX" sz="900" b="0" i="0" u="none" strike="noStrike" dirty="0">
                          <a:solidFill>
                            <a:srgbClr val="000000"/>
                          </a:solidFill>
                          <a:effectLst/>
                          <a:latin typeface="Calibri Light" panose="020F0302020204030204" pitchFamily="34" charset="0"/>
                        </a:rPr>
                        <a:t>BAÑO</a:t>
                      </a:r>
                    </a:p>
                  </a:txBody>
                  <a:tcPr marL="7145" marR="7145" marT="7145" marB="0">
                    <a:lnL>
                      <a:noFill/>
                    </a:lnL>
                    <a:lnR>
                      <a:noFill/>
                    </a:lnR>
                    <a:lnT>
                      <a:noFill/>
                    </a:lnT>
                    <a:lnB>
                      <a:noFill/>
                    </a:lnB>
                    <a:solidFill>
                      <a:srgbClr val="DCE6F1"/>
                    </a:solidFill>
                  </a:tcPr>
                </a:tc>
                <a:tc>
                  <a:txBody>
                    <a:bodyPr/>
                    <a:lstStyle/>
                    <a:p>
                      <a:pPr algn="r" fontAlgn="t">
                        <a:buNone/>
                      </a:pPr>
                      <a:r>
                        <a:rPr lang="es-MX" sz="900" b="0" i="0" u="none" strike="noStrike" dirty="0">
                          <a:solidFill>
                            <a:srgbClr val="000000"/>
                          </a:solidFill>
                          <a:effectLst/>
                          <a:latin typeface="Calibri Light" panose="020F0302020204030204" pitchFamily="34" charset="0"/>
                        </a:rPr>
                        <a:t>4.50</a:t>
                      </a:r>
                    </a:p>
                  </a:txBody>
                  <a:tcPr marL="7145" marR="7145" marT="7145" marB="0">
                    <a:lnL>
                      <a:noFill/>
                    </a:lnL>
                    <a:lnR>
                      <a:noFill/>
                    </a:lnR>
                    <a:lnT>
                      <a:noFill/>
                    </a:lnT>
                    <a:lnB>
                      <a:noFill/>
                    </a:lnB>
                    <a:solidFill>
                      <a:srgbClr val="DCE6F1"/>
                    </a:solidFill>
                  </a:tcPr>
                </a:tc>
                <a:extLst>
                  <a:ext uri="{0D108BD9-81ED-4DB2-BD59-A6C34878D82A}">
                    <a16:rowId xmlns:a16="http://schemas.microsoft.com/office/drawing/2014/main" val="49054993"/>
                  </a:ext>
                </a:extLst>
              </a:tr>
              <a:tr h="151643">
                <a:tc>
                  <a:txBody>
                    <a:bodyPr/>
                    <a:lstStyle/>
                    <a:p>
                      <a:pPr algn="l" fontAlgn="t">
                        <a:buNone/>
                      </a:pPr>
                      <a:r>
                        <a:rPr lang="es-MX" sz="900" b="0" i="0" u="none" strike="noStrike" dirty="0">
                          <a:solidFill>
                            <a:srgbClr val="000000"/>
                          </a:solidFill>
                          <a:effectLst/>
                          <a:latin typeface="Calibri Light" panose="020F0302020204030204" pitchFamily="34" charset="0"/>
                        </a:rPr>
                        <a:t>BAÑO</a:t>
                      </a:r>
                    </a:p>
                  </a:txBody>
                  <a:tcPr marL="7145" marR="7145" marT="7145" marB="0">
                    <a:lnL>
                      <a:noFill/>
                    </a:lnL>
                    <a:lnR>
                      <a:noFill/>
                    </a:lnR>
                    <a:lnT>
                      <a:noFill/>
                    </a:lnT>
                    <a:lnB>
                      <a:noFill/>
                    </a:lnB>
                    <a:solidFill>
                      <a:srgbClr val="D9D9D9"/>
                    </a:solidFill>
                  </a:tcPr>
                </a:tc>
                <a:tc>
                  <a:txBody>
                    <a:bodyPr/>
                    <a:lstStyle/>
                    <a:p>
                      <a:pPr algn="r" fontAlgn="t">
                        <a:buNone/>
                      </a:pPr>
                      <a:r>
                        <a:rPr lang="es-MX" sz="900" b="0" i="0" u="none" strike="noStrike" dirty="0">
                          <a:solidFill>
                            <a:srgbClr val="000000"/>
                          </a:solidFill>
                          <a:effectLst/>
                          <a:latin typeface="Calibri Light" panose="020F0302020204030204" pitchFamily="34" charset="0"/>
                        </a:rPr>
                        <a:t>4.50</a:t>
                      </a:r>
                    </a:p>
                  </a:txBody>
                  <a:tcPr marL="7145" marR="7145" marT="7145" marB="0">
                    <a:lnL>
                      <a:noFill/>
                    </a:lnL>
                    <a:lnR>
                      <a:noFill/>
                    </a:lnR>
                    <a:lnT>
                      <a:noFill/>
                    </a:lnT>
                    <a:lnB>
                      <a:noFill/>
                    </a:lnB>
                    <a:solidFill>
                      <a:srgbClr val="D9D9D9"/>
                    </a:solidFill>
                  </a:tcPr>
                </a:tc>
                <a:extLst>
                  <a:ext uri="{0D108BD9-81ED-4DB2-BD59-A6C34878D82A}">
                    <a16:rowId xmlns:a16="http://schemas.microsoft.com/office/drawing/2014/main" val="2797492931"/>
                  </a:ext>
                </a:extLst>
              </a:tr>
              <a:tr h="151643">
                <a:tc>
                  <a:txBody>
                    <a:bodyPr/>
                    <a:lstStyle/>
                    <a:p>
                      <a:pPr algn="l" fontAlgn="t">
                        <a:buNone/>
                      </a:pPr>
                      <a:r>
                        <a:rPr lang="es-MX" sz="900" b="0" i="0" u="none" strike="noStrike" dirty="0">
                          <a:solidFill>
                            <a:srgbClr val="000000"/>
                          </a:solidFill>
                          <a:effectLst/>
                          <a:latin typeface="Calibri Light" panose="020F0302020204030204" pitchFamily="34" charset="0"/>
                        </a:rPr>
                        <a:t>ESTANCIA</a:t>
                      </a:r>
                    </a:p>
                  </a:txBody>
                  <a:tcPr marL="7145" marR="7145" marT="7145" marB="0">
                    <a:lnL>
                      <a:noFill/>
                    </a:lnL>
                    <a:lnR>
                      <a:noFill/>
                    </a:lnR>
                    <a:lnT>
                      <a:noFill/>
                    </a:lnT>
                    <a:lnB>
                      <a:noFill/>
                    </a:lnB>
                    <a:solidFill>
                      <a:srgbClr val="DCE6F1"/>
                    </a:solidFill>
                  </a:tcPr>
                </a:tc>
                <a:tc>
                  <a:txBody>
                    <a:bodyPr/>
                    <a:lstStyle/>
                    <a:p>
                      <a:pPr algn="r" fontAlgn="t">
                        <a:buNone/>
                      </a:pPr>
                      <a:r>
                        <a:rPr lang="es-MX" sz="900" b="0" i="0" u="none" strike="noStrike" dirty="0">
                          <a:solidFill>
                            <a:srgbClr val="000000"/>
                          </a:solidFill>
                          <a:effectLst/>
                          <a:latin typeface="Calibri Light" panose="020F0302020204030204" pitchFamily="34" charset="0"/>
                        </a:rPr>
                        <a:t>20.70</a:t>
                      </a:r>
                    </a:p>
                  </a:txBody>
                  <a:tcPr marL="7145" marR="7145" marT="7145" marB="0">
                    <a:lnL>
                      <a:noFill/>
                    </a:lnL>
                    <a:lnR>
                      <a:noFill/>
                    </a:lnR>
                    <a:lnT>
                      <a:noFill/>
                    </a:lnT>
                    <a:lnB>
                      <a:noFill/>
                    </a:lnB>
                    <a:solidFill>
                      <a:srgbClr val="DCE6F1"/>
                    </a:solidFill>
                  </a:tcPr>
                </a:tc>
                <a:extLst>
                  <a:ext uri="{0D108BD9-81ED-4DB2-BD59-A6C34878D82A}">
                    <a16:rowId xmlns:a16="http://schemas.microsoft.com/office/drawing/2014/main" val="3298453876"/>
                  </a:ext>
                </a:extLst>
              </a:tr>
            </a:tbl>
          </a:graphicData>
        </a:graphic>
      </p:graphicFrame>
      <p:sp>
        <p:nvSpPr>
          <p:cNvPr id="7" name="Título 1">
            <a:extLst>
              <a:ext uri="{FF2B5EF4-FFF2-40B4-BE49-F238E27FC236}">
                <a16:creationId xmlns:a16="http://schemas.microsoft.com/office/drawing/2014/main" id="{CD798821-2B64-A326-34DE-C9DC5C5982C3}"/>
              </a:ext>
            </a:extLst>
          </p:cNvPr>
          <p:cNvSpPr txBox="1">
            <a:spLocks/>
          </p:cNvSpPr>
          <p:nvPr/>
        </p:nvSpPr>
        <p:spPr>
          <a:xfrm>
            <a:off x="333811" y="1026492"/>
            <a:ext cx="2009764" cy="389163"/>
          </a:xfrm>
          <a:prstGeom prst="rect">
            <a:avLst/>
          </a:prstGeom>
        </p:spPr>
        <p:txBody>
          <a:bodyPr vert="horz" lIns="68580" tIns="34292" rIns="68580" bIns="34292" rtlCol="0" anchor="t">
            <a:noAutofit/>
          </a:bodyPr>
          <a:lst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a:lstStyle>
          <a:p>
            <a:pPr algn="ctr"/>
            <a:r>
              <a:rPr lang="es-MX" sz="2100" b="0" dirty="0">
                <a:latin typeface="Calibri Light" panose="020F0302020204030204" pitchFamily="34" charset="0"/>
                <a:cs typeface="Calibri Light" panose="020F0302020204030204" pitchFamily="34" charset="0"/>
              </a:rPr>
              <a:t>Planta Baja</a:t>
            </a:r>
          </a:p>
        </p:txBody>
      </p:sp>
      <p:sp>
        <p:nvSpPr>
          <p:cNvPr id="11" name="Título 1">
            <a:extLst>
              <a:ext uri="{FF2B5EF4-FFF2-40B4-BE49-F238E27FC236}">
                <a16:creationId xmlns:a16="http://schemas.microsoft.com/office/drawing/2014/main" id="{DC36B9E6-B1FE-E07B-1FFC-A3C15DEAFB07}"/>
              </a:ext>
            </a:extLst>
          </p:cNvPr>
          <p:cNvSpPr txBox="1">
            <a:spLocks/>
          </p:cNvSpPr>
          <p:nvPr/>
        </p:nvSpPr>
        <p:spPr>
          <a:xfrm>
            <a:off x="3314250" y="1018636"/>
            <a:ext cx="2009764" cy="389163"/>
          </a:xfrm>
          <a:prstGeom prst="rect">
            <a:avLst/>
          </a:prstGeom>
        </p:spPr>
        <p:txBody>
          <a:bodyPr vert="horz" lIns="68580" tIns="34292" rIns="68580" bIns="34292" rtlCol="0" anchor="t">
            <a:noAutofit/>
          </a:bodyPr>
          <a:lst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a:lstStyle>
          <a:p>
            <a:pPr algn="ctr"/>
            <a:r>
              <a:rPr lang="es-MX" sz="2100" b="0" dirty="0">
                <a:latin typeface="Calibri Light" panose="020F0302020204030204" pitchFamily="34" charset="0"/>
                <a:cs typeface="Calibri Light" panose="020F0302020204030204" pitchFamily="34" charset="0"/>
              </a:rPr>
              <a:t>Planta Alta</a:t>
            </a:r>
          </a:p>
        </p:txBody>
      </p:sp>
      <p:sp>
        <p:nvSpPr>
          <p:cNvPr id="12" name="Título 1">
            <a:extLst>
              <a:ext uri="{FF2B5EF4-FFF2-40B4-BE49-F238E27FC236}">
                <a16:creationId xmlns:a16="http://schemas.microsoft.com/office/drawing/2014/main" id="{B66825D0-C420-B602-1E65-914D9BA287B4}"/>
              </a:ext>
            </a:extLst>
          </p:cNvPr>
          <p:cNvSpPr txBox="1">
            <a:spLocks/>
          </p:cNvSpPr>
          <p:nvPr/>
        </p:nvSpPr>
        <p:spPr>
          <a:xfrm>
            <a:off x="6365447" y="1026492"/>
            <a:ext cx="2261873" cy="389163"/>
          </a:xfrm>
          <a:prstGeom prst="rect">
            <a:avLst/>
          </a:prstGeom>
        </p:spPr>
        <p:txBody>
          <a:bodyPr vert="horz" lIns="68580" tIns="34292" rIns="68580" bIns="34292" rtlCol="0" anchor="t">
            <a:noAutofit/>
          </a:bodyPr>
          <a:lst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a:lstStyle>
          <a:p>
            <a:pPr algn="ctr"/>
            <a:r>
              <a:rPr lang="es-MX" sz="2100" b="0" dirty="0">
                <a:latin typeface="Calibri Light" panose="020F0302020204030204" pitchFamily="34" charset="0"/>
                <a:cs typeface="Calibri Light" panose="020F0302020204030204" pitchFamily="34" charset="0"/>
              </a:rPr>
              <a:t>Suite de  Invitados</a:t>
            </a:r>
          </a:p>
        </p:txBody>
      </p:sp>
    </p:spTree>
    <p:extLst>
      <p:ext uri="{BB962C8B-B14F-4D97-AF65-F5344CB8AC3E}">
        <p14:creationId xmlns:p14="http://schemas.microsoft.com/office/powerpoint/2010/main" val="41221145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77889F-9DDB-7DA3-E0D9-8AC1FA6F0E20}"/>
            </a:ext>
          </a:extLst>
        </p:cNvPr>
        <p:cNvGrpSpPr/>
        <p:nvPr/>
      </p:nvGrpSpPr>
      <p:grpSpPr>
        <a:xfrm>
          <a:off x="0" y="0"/>
          <a:ext cx="0" cy="0"/>
          <a:chOff x="0" y="0"/>
          <a:chExt cx="0" cy="0"/>
        </a:xfrm>
      </p:grpSpPr>
      <p:sp>
        <p:nvSpPr>
          <p:cNvPr id="3" name="Título 1">
            <a:extLst>
              <a:ext uri="{FF2B5EF4-FFF2-40B4-BE49-F238E27FC236}">
                <a16:creationId xmlns:a16="http://schemas.microsoft.com/office/drawing/2014/main" id="{4524DF9E-AB03-7DB5-A0D7-B4E476B6D00E}"/>
              </a:ext>
            </a:extLst>
          </p:cNvPr>
          <p:cNvSpPr txBox="1">
            <a:spLocks/>
          </p:cNvSpPr>
          <p:nvPr/>
        </p:nvSpPr>
        <p:spPr>
          <a:xfrm>
            <a:off x="6293569" y="103108"/>
            <a:ext cx="2850431" cy="389163"/>
          </a:xfrm>
          <a:prstGeom prst="rect">
            <a:avLst/>
          </a:prstGeom>
        </p:spPr>
        <p:txBody>
          <a:bodyPr vert="horz" lIns="68580" tIns="34292" rIns="68580" bIns="34292" rtlCol="0" anchor="t">
            <a:noAutofit/>
          </a:bodyPr>
          <a:lst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a:lstStyle>
          <a:p>
            <a:pPr algn="ctr"/>
            <a:r>
              <a:rPr lang="es-MX" sz="2100" b="0" dirty="0">
                <a:latin typeface="Calibri Light" panose="020F0302020204030204" pitchFamily="34" charset="0"/>
                <a:cs typeface="Calibri Light" panose="020F0302020204030204" pitchFamily="34" charset="0"/>
              </a:rPr>
              <a:t>Inversión Segura</a:t>
            </a:r>
          </a:p>
        </p:txBody>
      </p:sp>
      <p:sp>
        <p:nvSpPr>
          <p:cNvPr id="6" name="Título 5">
            <a:extLst>
              <a:ext uri="{FF2B5EF4-FFF2-40B4-BE49-F238E27FC236}">
                <a16:creationId xmlns:a16="http://schemas.microsoft.com/office/drawing/2014/main" id="{CCE46B68-D61B-517D-F775-C5FFC0F39F51}"/>
              </a:ext>
            </a:extLst>
          </p:cNvPr>
          <p:cNvSpPr>
            <a:spLocks noGrp="1"/>
          </p:cNvSpPr>
          <p:nvPr>
            <p:ph type="title"/>
          </p:nvPr>
        </p:nvSpPr>
        <p:spPr>
          <a:xfrm>
            <a:off x="5815281" y="1121246"/>
            <a:ext cx="3063703" cy="2578064"/>
          </a:xfrm>
        </p:spPr>
        <p:txBody>
          <a:bodyPr>
            <a:noAutofit/>
          </a:bodyPr>
          <a:lstStyle/>
          <a:p>
            <a:pPr algn="ctr"/>
            <a:r>
              <a:rPr lang="es-MX" sz="1400" b="0" dirty="0">
                <a:latin typeface="Calibri Light" panose="020F0302020204030204" pitchFamily="34" charset="0"/>
                <a:cs typeface="Calibri Light" panose="020F0302020204030204" pitchFamily="34" charset="0"/>
              </a:rPr>
              <a:t>En un mercado inmobiliario donde cada vez más personas buscan propiedades de descanso, inversión patrimonial o segundas residencias, Casa Entre Pinos se presenta como una opción que combina lo mejor de dos mundos: arquitectura contemporánea con alma local, exclusividad real y una experiencia inmersiva en el bosque.</a:t>
            </a:r>
          </a:p>
        </p:txBody>
      </p:sp>
      <p:pic>
        <p:nvPicPr>
          <p:cNvPr id="5" name="Imagen 4" descr="Un puente iluminado en la noche&#10;&#10;El contenido generado por IA puede ser incorrecto.">
            <a:extLst>
              <a:ext uri="{FF2B5EF4-FFF2-40B4-BE49-F238E27FC236}">
                <a16:creationId xmlns:a16="http://schemas.microsoft.com/office/drawing/2014/main" id="{EF849E6F-81E2-6C0A-FB1B-8ADB91B582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959" y="1121246"/>
            <a:ext cx="5304347" cy="3824155"/>
          </a:xfrm>
          <a:prstGeom prst="rect">
            <a:avLst/>
          </a:prstGeom>
        </p:spPr>
      </p:pic>
      <p:sp>
        <p:nvSpPr>
          <p:cNvPr id="7" name="Título 5">
            <a:extLst>
              <a:ext uri="{FF2B5EF4-FFF2-40B4-BE49-F238E27FC236}">
                <a16:creationId xmlns:a16="http://schemas.microsoft.com/office/drawing/2014/main" id="{D0A135AA-25FB-0D45-A75D-2696AFF1C8C9}"/>
              </a:ext>
            </a:extLst>
          </p:cNvPr>
          <p:cNvSpPr txBox="1">
            <a:spLocks/>
          </p:cNvSpPr>
          <p:nvPr/>
        </p:nvSpPr>
        <p:spPr>
          <a:xfrm>
            <a:off x="5723955" y="4176828"/>
            <a:ext cx="3246356" cy="2578064"/>
          </a:xfrm>
          <a:prstGeom prst="rect">
            <a:avLst/>
          </a:prstGeom>
        </p:spPr>
        <p:txBody>
          <a:bodyPr vert="horz" lIns="68580" tIns="34292" rIns="68580" bIns="34292" rtlCol="0" anchor="t">
            <a:noAutofit/>
          </a:bodyPr>
          <a:lst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a:lstStyle>
          <a:p>
            <a:pPr algn="ctr"/>
            <a:r>
              <a:rPr lang="es-MX" sz="1500" b="0" u="sng" dirty="0">
                <a:latin typeface="Calibri Light" panose="020F0302020204030204" pitchFamily="34" charset="0"/>
                <a:cs typeface="Calibri Light" panose="020F0302020204030204" pitchFamily="34" charset="0"/>
              </a:rPr>
              <a:t>Precio Total: 15,800,000 MXN</a:t>
            </a:r>
          </a:p>
          <a:p>
            <a:pPr algn="ctr"/>
            <a:endParaRPr lang="es-MX" sz="1500" b="0" u="sng" dirty="0">
              <a:latin typeface="Calibri Light" panose="020F0302020204030204" pitchFamily="34" charset="0"/>
              <a:cs typeface="Calibri Light" panose="020F0302020204030204" pitchFamily="34" charset="0"/>
            </a:endParaRPr>
          </a:p>
          <a:p>
            <a:pPr algn="ctr"/>
            <a:r>
              <a:rPr lang="es-MX" sz="1400" b="0" u="sng" dirty="0">
                <a:latin typeface="Calibri Light" panose="020F0302020204030204" pitchFamily="34" charset="0"/>
                <a:cs typeface="Calibri Light" panose="020F0302020204030204" pitchFamily="34" charset="0"/>
              </a:rPr>
              <a:t>Precio Fracción de 25% : 3,950,000 MXN</a:t>
            </a:r>
          </a:p>
          <a:p>
            <a:pPr algn="ctr"/>
            <a:endParaRPr lang="es-MX" sz="1200" b="0" dirty="0">
              <a:latin typeface="Calibri Light" panose="020F0302020204030204" pitchFamily="34" charset="0"/>
              <a:cs typeface="Calibri Light" panose="020F0302020204030204" pitchFamily="34" charset="0"/>
            </a:endParaRPr>
          </a:p>
          <a:p>
            <a:pPr algn="ctr"/>
            <a:r>
              <a:rPr lang="es-MX" sz="1200" b="0" dirty="0">
                <a:latin typeface="Calibri Light" panose="020F0302020204030204" pitchFamily="34" charset="0"/>
                <a:cs typeface="Calibri Light" panose="020F0302020204030204" pitchFamily="34" charset="0"/>
              </a:rPr>
              <a:t>Esquema de Pagos:</a:t>
            </a:r>
          </a:p>
          <a:p>
            <a:pPr algn="ctr"/>
            <a:endParaRPr lang="es-MX" sz="1200" b="0" dirty="0">
              <a:latin typeface="Calibri Light" panose="020F0302020204030204" pitchFamily="34" charset="0"/>
              <a:cs typeface="Calibri Light" panose="020F0302020204030204" pitchFamily="34" charset="0"/>
            </a:endParaRPr>
          </a:p>
          <a:p>
            <a:r>
              <a:rPr lang="es-MX" sz="1200" b="0" dirty="0">
                <a:latin typeface="Calibri Light" panose="020F0302020204030204" pitchFamily="34" charset="0"/>
                <a:cs typeface="Calibri Light" panose="020F0302020204030204" pitchFamily="34" charset="0"/>
              </a:rPr>
              <a:t>10% 	A la firma del contrato</a:t>
            </a:r>
          </a:p>
          <a:p>
            <a:r>
              <a:rPr lang="es-MX" sz="1200" b="0" dirty="0">
                <a:latin typeface="Calibri Light" panose="020F0302020204030204" pitchFamily="34" charset="0"/>
                <a:cs typeface="Calibri Light" panose="020F0302020204030204" pitchFamily="34" charset="0"/>
              </a:rPr>
              <a:t>20%	2 meses posteriores a la firma</a:t>
            </a:r>
          </a:p>
          <a:p>
            <a:r>
              <a:rPr lang="es-MX" sz="1200" b="0" dirty="0">
                <a:latin typeface="Calibri Light" panose="020F0302020204030204" pitchFamily="34" charset="0"/>
                <a:cs typeface="Calibri Light" panose="020F0302020204030204" pitchFamily="34" charset="0"/>
              </a:rPr>
              <a:t>20% 	4 meses posteriores a la firma</a:t>
            </a:r>
          </a:p>
          <a:p>
            <a:r>
              <a:rPr lang="es-MX" sz="1200" b="0" dirty="0">
                <a:latin typeface="Calibri Light" panose="020F0302020204030204" pitchFamily="34" charset="0"/>
                <a:cs typeface="Calibri Light" panose="020F0302020204030204" pitchFamily="34" charset="0"/>
              </a:rPr>
              <a:t>50%	A la entrega y escrituración</a:t>
            </a:r>
          </a:p>
          <a:p>
            <a:endParaRPr lang="es-MX" sz="1200" b="0" dirty="0">
              <a:latin typeface="Calibri Light" panose="020F0302020204030204" pitchFamily="34" charset="0"/>
              <a:cs typeface="Calibri Light" panose="020F0302020204030204" pitchFamily="34" charset="0"/>
            </a:endParaRPr>
          </a:p>
          <a:p>
            <a:pPr algn="ctr"/>
            <a:r>
              <a:rPr lang="es-MX" sz="1200" b="0" dirty="0">
                <a:latin typeface="Calibri Light" panose="020F0302020204030204" pitchFamily="34" charset="0"/>
                <a:cs typeface="Calibri Light" panose="020F0302020204030204" pitchFamily="34" charset="0"/>
              </a:rPr>
              <a:t>Fecha de entrega: Noviembre 2026</a:t>
            </a:r>
          </a:p>
        </p:txBody>
      </p:sp>
      <p:sp>
        <p:nvSpPr>
          <p:cNvPr id="2" name="Título 5">
            <a:extLst>
              <a:ext uri="{FF2B5EF4-FFF2-40B4-BE49-F238E27FC236}">
                <a16:creationId xmlns:a16="http://schemas.microsoft.com/office/drawing/2014/main" id="{34F5D3F7-3E86-5896-173F-A2BA2C057A03}"/>
              </a:ext>
            </a:extLst>
          </p:cNvPr>
          <p:cNvSpPr txBox="1">
            <a:spLocks/>
          </p:cNvSpPr>
          <p:nvPr/>
        </p:nvSpPr>
        <p:spPr>
          <a:xfrm>
            <a:off x="1561315" y="5231876"/>
            <a:ext cx="3246356" cy="1538842"/>
          </a:xfrm>
          <a:prstGeom prst="rect">
            <a:avLst/>
          </a:prstGeom>
        </p:spPr>
        <p:txBody>
          <a:bodyPr vert="horz" lIns="68580" tIns="34292" rIns="68580" bIns="34292" rtlCol="0" anchor="t">
            <a:noAutofit/>
          </a:bodyPr>
          <a:lst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a:lstStyle>
          <a:p>
            <a:pPr algn="ctr"/>
            <a:r>
              <a:rPr lang="es-MX" sz="1200" b="0" dirty="0">
                <a:latin typeface="Calibri Light" panose="020F0302020204030204" pitchFamily="34" charset="0"/>
                <a:cs typeface="Calibri Light" panose="020F0302020204030204" pitchFamily="34" charset="0"/>
              </a:rPr>
              <a:t>Datos de contacto:</a:t>
            </a:r>
          </a:p>
          <a:p>
            <a:pPr algn="ctr"/>
            <a:endParaRPr lang="es-MX" sz="1200" b="0" dirty="0">
              <a:latin typeface="Calibri Light" panose="020F0302020204030204" pitchFamily="34" charset="0"/>
              <a:cs typeface="Calibri Light" panose="020F0302020204030204" pitchFamily="34" charset="0"/>
            </a:endParaRPr>
          </a:p>
          <a:p>
            <a:pPr algn="ctr"/>
            <a:r>
              <a:rPr lang="es-MX" sz="1200" b="0" dirty="0">
                <a:latin typeface="Calibri Light" panose="020F0302020204030204" pitchFamily="34" charset="0"/>
                <a:cs typeface="Calibri Light" panose="020F0302020204030204" pitchFamily="34" charset="0"/>
              </a:rPr>
              <a:t>Web site: https://www.valle-tampere.com/</a:t>
            </a:r>
          </a:p>
          <a:p>
            <a:pPr algn="ctr"/>
            <a:endParaRPr lang="es-MX" sz="1200" b="0" dirty="0">
              <a:latin typeface="Calibri Light" panose="020F0302020204030204" pitchFamily="34" charset="0"/>
              <a:cs typeface="Calibri Light" panose="020F0302020204030204" pitchFamily="34" charset="0"/>
            </a:endParaRPr>
          </a:p>
          <a:p>
            <a:pPr algn="ctr"/>
            <a:r>
              <a:rPr lang="es-MX" sz="1200" b="0" dirty="0">
                <a:latin typeface="Calibri Light" panose="020F0302020204030204" pitchFamily="34" charset="0"/>
                <a:cs typeface="Calibri Light" panose="020F0302020204030204" pitchFamily="34" charset="0"/>
              </a:rPr>
              <a:t>Tel.: 55-2845-9631</a:t>
            </a:r>
          </a:p>
          <a:p>
            <a:pPr algn="ctr"/>
            <a:endParaRPr lang="es-MX" sz="1200" b="0" dirty="0">
              <a:latin typeface="Calibri Light" panose="020F0302020204030204" pitchFamily="34" charset="0"/>
              <a:cs typeface="Calibri Light" panose="020F0302020204030204" pitchFamily="34" charset="0"/>
            </a:endParaRPr>
          </a:p>
          <a:p>
            <a:pPr algn="ctr"/>
            <a:r>
              <a:rPr lang="es-MX" sz="1200" b="0" dirty="0">
                <a:latin typeface="Calibri Light" panose="020F0302020204030204" pitchFamily="34" charset="0"/>
                <a:cs typeface="Calibri Light" panose="020F0302020204030204" pitchFamily="34" charset="0"/>
              </a:rPr>
              <a:t>E-mail: ventas@valle-tampere.com</a:t>
            </a:r>
          </a:p>
        </p:txBody>
      </p:sp>
    </p:spTree>
    <p:extLst>
      <p:ext uri="{BB962C8B-B14F-4D97-AF65-F5344CB8AC3E}">
        <p14:creationId xmlns:p14="http://schemas.microsoft.com/office/powerpoint/2010/main" val="1170129299"/>
      </p:ext>
    </p:extLst>
  </p:cSld>
  <p:clrMapOvr>
    <a:masterClrMapping/>
  </p:clrMapOvr>
</p:sld>
</file>

<file path=ppt/theme/theme1.xml><?xml version="1.0" encoding="utf-8"?>
<a:theme xmlns:a="http://schemas.openxmlformats.org/drawingml/2006/main" name="GestaltVTI">
  <a:themeElements>
    <a:clrScheme name="Gestalt">
      <a:dk1>
        <a:srgbClr val="000000"/>
      </a:dk1>
      <a:lt1>
        <a:sysClr val="window" lastClr="FFFFFF"/>
      </a:lt1>
      <a:dk2>
        <a:srgbClr val="262626"/>
      </a:dk2>
      <a:lt2>
        <a:srgbClr val="F7F7F7"/>
      </a:lt2>
      <a:accent1>
        <a:srgbClr val="EBA000"/>
      </a:accent1>
      <a:accent2>
        <a:srgbClr val="00BAC8"/>
      </a:accent2>
      <a:accent3>
        <a:srgbClr val="E64823"/>
      </a:accent3>
      <a:accent4>
        <a:srgbClr val="4D5AFF"/>
      </a:accent4>
      <a:accent5>
        <a:srgbClr val="FE5D21"/>
      </a:accent5>
      <a:accent6>
        <a:srgbClr val="00C777"/>
      </a:accent6>
      <a:hlink>
        <a:srgbClr val="2998E3"/>
      </a:hlink>
      <a:folHlink>
        <a:srgbClr val="939393"/>
      </a:folHlink>
    </a:clrScheme>
    <a:fontScheme name="Gestalt">
      <a:majorFont>
        <a:latin typeface="Bierstadt"/>
        <a:ea typeface=""/>
        <a:cs typeface=""/>
      </a:majorFont>
      <a:minorFont>
        <a:latin typeface="Bierstad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GestaltVTI" id="{4F87C71D-53D1-4B71-BF97-FD0EA4B25665}" vid="{A110AFC4-8D8A-4C02-8885-7BA370B379B5}"/>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448</TotalTime>
  <Words>629</Words>
  <Application>Microsoft Office PowerPoint</Application>
  <PresentationFormat>Carta (216 x 279 mm)</PresentationFormat>
  <Paragraphs>85</Paragraphs>
  <Slides>9</Slides>
  <Notes>2</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9</vt:i4>
      </vt:variant>
    </vt:vector>
  </HeadingPairs>
  <TitlesOfParts>
    <vt:vector size="14" baseType="lpstr">
      <vt:lpstr>Aptos</vt:lpstr>
      <vt:lpstr>Arial</vt:lpstr>
      <vt:lpstr>Bierstadt</vt:lpstr>
      <vt:lpstr>Calibri Light</vt:lpstr>
      <vt:lpstr>GestaltVTI</vt:lpstr>
      <vt:lpstr>Casa Entre Pinos</vt:lpstr>
      <vt:lpstr>Casa Entre Pinos es un proyecto exclusivo, compuesto únicamente por una casa dentro de un terreno de 2,000m2, cuidadosamente colocada para aprovechar la topografía y, sobre todo, las vistas.    El resultado es una experiencia de privacidad real. </vt:lpstr>
      <vt:lpstr>Con 286 m² de construcción en total, distribuidos en dos niveles y dos componentes arquitectónicos independientes.   En el nivel social, la casa presenta su mejor versión:  Una zona integrada con sala, comedor interior y exterior con asador integrado, cocina y terraza, pensada para recibir, compartir y vivir el clima de Valle con libertad. </vt:lpstr>
      <vt:lpstr>Presentación de PowerPoint</vt:lpstr>
      <vt:lpstr> El segundo componente independiente de 55m2, brinda la oportunidad de recibir invitados en las dos recamaras adicionales con dos baños respectivamente y una estancia, integrándolos a la casa, pero al mismo tiempo brindando la privacidad necesaria.</vt:lpstr>
      <vt:lpstr>El concepto arquitectónico detrás de Casa Entre Pinos se basa en no alterar la belleza natural del espacio, sino en fundirse con el entorno. </vt:lpstr>
      <vt:lpstr>El proyecto “Casa Entre Pinos” está ubicado en el municipio de Valle de Bravo, en la localidad de Cerro Gordo a tan solo 15 minutos de Avándaro y 25 minutos del centro de Valle de Bravo, dentro de la privada habitacional TALO.</vt:lpstr>
      <vt:lpstr>Presentación de PowerPoint</vt:lpstr>
      <vt:lpstr>En un mercado inmobiliario donde cada vez más personas buscan propiedades de descanso, inversión patrimonial o segundas residencias, Casa Entre Pinos se presenta como una opción que combina lo mejor de dos mundos: arquitectura contemporánea con alma local, exclusividad real y una experiencia inmersiva en el bosque.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Patricio Loizaga Piera</dc:creator>
  <cp:lastModifiedBy>Patricio Loizaga Piera</cp:lastModifiedBy>
  <cp:revision>1</cp:revision>
  <cp:lastPrinted>2026-05-05T17:31:37Z</cp:lastPrinted>
  <dcterms:created xsi:type="dcterms:W3CDTF">2026-04-23T17:33:31Z</dcterms:created>
  <dcterms:modified xsi:type="dcterms:W3CDTF">2026-05-12T02:09:28Z</dcterms:modified>
</cp:coreProperties>
</file>